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360" r:id="rId3"/>
    <p:sldId id="361" r:id="rId4"/>
    <p:sldId id="257" r:id="rId5"/>
    <p:sldId id="258" r:id="rId6"/>
    <p:sldId id="259" r:id="rId7"/>
    <p:sldId id="260" r:id="rId8"/>
    <p:sldId id="261" r:id="rId9"/>
    <p:sldId id="262" r:id="rId10"/>
    <p:sldId id="263" r:id="rId11"/>
    <p:sldId id="264" r:id="rId12"/>
    <p:sldId id="267" r:id="rId13"/>
    <p:sldId id="268" r:id="rId14"/>
    <p:sldId id="269" r:id="rId15"/>
    <p:sldId id="270" r:id="rId16"/>
    <p:sldId id="271" r:id="rId17"/>
    <p:sldId id="265"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56891-4284-48B9-8D8F-E9F0BB9094E7}"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D75C2-944C-45DF-ABDA-D3E3A9CD54BC}" type="slidenum">
              <a:rPr lang="en-US" smtClean="0"/>
              <a:t>‹#›</a:t>
            </a:fld>
            <a:endParaRPr lang="en-US"/>
          </a:p>
        </p:txBody>
      </p:sp>
    </p:spTree>
    <p:extLst>
      <p:ext uri="{BB962C8B-B14F-4D97-AF65-F5344CB8AC3E}">
        <p14:creationId xmlns:p14="http://schemas.microsoft.com/office/powerpoint/2010/main" val="461772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CE652F0-064D-48F1-DB83-3F2165A5CF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075C40E-F1A4-6922-963F-FC4C10FDEB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0B71E931-88D8-9337-BB15-A31E86C0C6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D6FA7A-2CA4-4804-9701-A1950F71C01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D663D9D-DDF6-0FF1-FD0C-4E4C0F644C3D}"/>
              </a:ext>
            </a:extLst>
          </p:cNvPr>
          <p:cNvSpPr>
            <a:spLocks noGrp="1" noRot="1" noChangeAspect="1" noChangeArrowheads="1" noTextEdit="1"/>
          </p:cNvSpPr>
          <p:nvPr>
            <p:ph type="sldImg"/>
          </p:nvPr>
        </p:nvSpPr>
        <p:spPr bwMode="auto">
          <a:xfrm>
            <a:off x="917575" y="644525"/>
            <a:ext cx="4938713" cy="277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E774F34-6B17-FE1C-FFD8-F1E2A68623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Read  screen</a:t>
            </a:r>
          </a:p>
        </p:txBody>
      </p:sp>
      <p:sp>
        <p:nvSpPr>
          <p:cNvPr id="4" name="Slide Number Placeholder 3">
            <a:extLst>
              <a:ext uri="{FF2B5EF4-FFF2-40B4-BE49-F238E27FC236}">
                <a16:creationId xmlns:a16="http://schemas.microsoft.com/office/drawing/2014/main" id="{F269CDE2-126B-AF31-6DB6-986E74F5B6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37C6C-AAB7-43B0-8032-382429B7E7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43013" name="Picture 2">
            <a:extLst>
              <a:ext uri="{FF2B5EF4-FFF2-40B4-BE49-F238E27FC236}">
                <a16:creationId xmlns:a16="http://schemas.microsoft.com/office/drawing/2014/main" id="{1EA066F4-C249-5FA3-29CE-52C96954F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143000"/>
            <a:ext cx="336391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94D96B2-5C7A-96AA-9895-41E4AACAC0FC}"/>
              </a:ext>
            </a:extLst>
          </p:cNvPr>
          <p:cNvSpPr>
            <a:spLocks noGrp="1" noRot="1" noChangeAspect="1" noChangeArrowheads="1" noTextEdit="1"/>
          </p:cNvSpPr>
          <p:nvPr>
            <p:ph type="sldImg"/>
          </p:nvPr>
        </p:nvSpPr>
        <p:spPr bwMode="auto">
          <a:xfrm>
            <a:off x="917575" y="644525"/>
            <a:ext cx="4938713" cy="277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BBCB3BEB-891D-ABE7-6B10-80A383F7FD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Read  screen</a:t>
            </a:r>
          </a:p>
        </p:txBody>
      </p:sp>
      <p:sp>
        <p:nvSpPr>
          <p:cNvPr id="4" name="Slide Number Placeholder 3">
            <a:extLst>
              <a:ext uri="{FF2B5EF4-FFF2-40B4-BE49-F238E27FC236}">
                <a16:creationId xmlns:a16="http://schemas.microsoft.com/office/drawing/2014/main" id="{576A481B-20F6-6A21-0461-4EAA8FCD74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5E5DB-6D38-4131-A6AC-B8E95A2868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45061" name="Picture 2">
            <a:extLst>
              <a:ext uri="{FF2B5EF4-FFF2-40B4-BE49-F238E27FC236}">
                <a16:creationId xmlns:a16="http://schemas.microsoft.com/office/drawing/2014/main" id="{51C232A2-0F6F-65EE-43D2-BAEAE4B49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143000"/>
            <a:ext cx="336391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C074E146-0510-A8A2-605B-6E7B5970E08E}"/>
              </a:ext>
            </a:extLst>
          </p:cNvPr>
          <p:cNvSpPr>
            <a:spLocks noGrp="1" noRot="1" noChangeAspect="1" noChangeArrowheads="1" noTextEdit="1"/>
          </p:cNvSpPr>
          <p:nvPr>
            <p:ph type="sldImg"/>
          </p:nvPr>
        </p:nvSpPr>
        <p:spPr bwMode="auto">
          <a:xfrm>
            <a:off x="917575" y="644525"/>
            <a:ext cx="4938713" cy="277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114F3059-C97C-0FB6-60DF-8BAA04EB63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Read  screen</a:t>
            </a:r>
          </a:p>
        </p:txBody>
      </p:sp>
      <p:sp>
        <p:nvSpPr>
          <p:cNvPr id="4" name="Slide Number Placeholder 3">
            <a:extLst>
              <a:ext uri="{FF2B5EF4-FFF2-40B4-BE49-F238E27FC236}">
                <a16:creationId xmlns:a16="http://schemas.microsoft.com/office/drawing/2014/main" id="{936CB96D-A3F1-4BBC-58E9-01CB40C862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27E0F-E74A-4726-9B09-DF2742E51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47109" name="Picture 2">
            <a:extLst>
              <a:ext uri="{FF2B5EF4-FFF2-40B4-BE49-F238E27FC236}">
                <a16:creationId xmlns:a16="http://schemas.microsoft.com/office/drawing/2014/main" id="{C983685C-62AF-81C9-5522-BD245B4AE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143000"/>
            <a:ext cx="336391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B66A22C-0197-D4B5-3F7F-DC989548A33A}"/>
              </a:ext>
            </a:extLst>
          </p:cNvPr>
          <p:cNvSpPr>
            <a:spLocks noGrp="1" noRot="1" noChangeAspect="1" noChangeArrowheads="1" noTextEdit="1"/>
          </p:cNvSpPr>
          <p:nvPr>
            <p:ph type="sldImg"/>
          </p:nvPr>
        </p:nvSpPr>
        <p:spPr bwMode="auto">
          <a:xfrm>
            <a:off x="917575" y="644525"/>
            <a:ext cx="4938713" cy="277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836AC2C5-A3E1-BBE2-D4C0-3D93C2FD78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Read  screen</a:t>
            </a:r>
          </a:p>
        </p:txBody>
      </p:sp>
      <p:sp>
        <p:nvSpPr>
          <p:cNvPr id="4" name="Slide Number Placeholder 3">
            <a:extLst>
              <a:ext uri="{FF2B5EF4-FFF2-40B4-BE49-F238E27FC236}">
                <a16:creationId xmlns:a16="http://schemas.microsoft.com/office/drawing/2014/main" id="{1A9EAF46-2C5A-C27F-E71F-41C8FE913A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87ADA-462F-4215-BE28-4715EA00D1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49157" name="Picture 2">
            <a:extLst>
              <a:ext uri="{FF2B5EF4-FFF2-40B4-BE49-F238E27FC236}">
                <a16:creationId xmlns:a16="http://schemas.microsoft.com/office/drawing/2014/main" id="{94AAB4C9-673A-6776-D9D1-7E9403266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143000"/>
            <a:ext cx="336391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7AE5802-7D3D-FC75-20D3-388870C43142}"/>
              </a:ext>
            </a:extLst>
          </p:cNvPr>
          <p:cNvSpPr>
            <a:spLocks noGrp="1" noRot="1" noChangeAspect="1" noChangeArrowheads="1" noTextEdit="1"/>
          </p:cNvSpPr>
          <p:nvPr>
            <p:ph type="sldImg"/>
          </p:nvPr>
        </p:nvSpPr>
        <p:spPr bwMode="auto">
          <a:xfrm>
            <a:off x="917575" y="644525"/>
            <a:ext cx="4938713" cy="277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40C5ADB2-74E2-A5E6-6AC4-6F35F2176F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Read  screen</a:t>
            </a:r>
          </a:p>
        </p:txBody>
      </p:sp>
      <p:sp>
        <p:nvSpPr>
          <p:cNvPr id="4" name="Slide Number Placeholder 3">
            <a:extLst>
              <a:ext uri="{FF2B5EF4-FFF2-40B4-BE49-F238E27FC236}">
                <a16:creationId xmlns:a16="http://schemas.microsoft.com/office/drawing/2014/main" id="{422332CE-B030-F5C6-E9C2-D92FA46935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A4784-54F5-4FB4-885A-424412A8C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51205" name="Picture 2">
            <a:extLst>
              <a:ext uri="{FF2B5EF4-FFF2-40B4-BE49-F238E27FC236}">
                <a16:creationId xmlns:a16="http://schemas.microsoft.com/office/drawing/2014/main" id="{E60E7310-C834-20DF-0DA3-A8A762C2D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143000"/>
            <a:ext cx="336391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C025FA0-0316-F59D-8F12-548427036A25}"/>
              </a:ext>
            </a:extLst>
          </p:cNvPr>
          <p:cNvSpPr>
            <a:spLocks noGrp="1" noRot="1" noChangeAspect="1" noChangeArrowheads="1" noTextEdit="1"/>
          </p:cNvSpPr>
          <p:nvPr>
            <p:ph type="sldImg"/>
          </p:nvPr>
        </p:nvSpPr>
        <p:spPr bwMode="auto">
          <a:xfrm>
            <a:off x="917575" y="644525"/>
            <a:ext cx="4938713" cy="277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085C3690-FB8E-7591-2C42-FCA2F885FA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Read  screen</a:t>
            </a:r>
          </a:p>
        </p:txBody>
      </p:sp>
      <p:sp>
        <p:nvSpPr>
          <p:cNvPr id="4" name="Slide Number Placeholder 3">
            <a:extLst>
              <a:ext uri="{FF2B5EF4-FFF2-40B4-BE49-F238E27FC236}">
                <a16:creationId xmlns:a16="http://schemas.microsoft.com/office/drawing/2014/main" id="{84A37C63-D1BB-37D9-75D0-78BFB6ED47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03F25-C164-4337-8D82-6B4D2DD460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53253" name="Picture 2">
            <a:extLst>
              <a:ext uri="{FF2B5EF4-FFF2-40B4-BE49-F238E27FC236}">
                <a16:creationId xmlns:a16="http://schemas.microsoft.com/office/drawing/2014/main" id="{72321CA0-1297-2430-E52B-0D6AF3A6D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143000"/>
            <a:ext cx="336391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A11FDEF-CD67-3E4B-F769-04AB5E78A267}"/>
              </a:ext>
            </a:extLst>
          </p:cNvPr>
          <p:cNvSpPr>
            <a:spLocks noGrp="1" noRot="1" noChangeAspect="1" noChangeArrowheads="1" noTextEdit="1"/>
          </p:cNvSpPr>
          <p:nvPr>
            <p:ph type="sldImg"/>
          </p:nvPr>
        </p:nvSpPr>
        <p:spPr bwMode="auto">
          <a:xfrm>
            <a:off x="917575" y="644525"/>
            <a:ext cx="4938713" cy="277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4CB6C0FF-088E-06A1-0203-7722CA3904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313537"/>
                </a:solidFill>
                <a:latin typeface="Open Sans" pitchFamily="34" charset="0"/>
              </a:rPr>
              <a:t>You may think of a brand as simply a product — for example, the kind of rice or bread or coffee you buy. Or you may think of a brand as a logo and advertising slogans. So when you think of Rotary's brand, you may think of our name and wheel. </a:t>
            </a:r>
            <a:endParaRPr lang="en-US" altLang="en-US"/>
          </a:p>
        </p:txBody>
      </p:sp>
      <p:sp>
        <p:nvSpPr>
          <p:cNvPr id="4" name="Slide Number Placeholder 3">
            <a:extLst>
              <a:ext uri="{FF2B5EF4-FFF2-40B4-BE49-F238E27FC236}">
                <a16:creationId xmlns:a16="http://schemas.microsoft.com/office/drawing/2014/main" id="{DCBD3CAF-3F07-00ED-DDA6-DD2236A500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5E93B2-8EB5-4887-9BEC-B32170B32B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6C35D50-B760-EA9E-5D84-C0447B671E06}"/>
              </a:ext>
            </a:extLst>
          </p:cNvPr>
          <p:cNvSpPr>
            <a:spLocks noGrp="1" noRot="1" noChangeAspect="1" noChangeArrowheads="1" noTextEdit="1"/>
          </p:cNvSpPr>
          <p:nvPr>
            <p:ph type="sldImg"/>
          </p:nvPr>
        </p:nvSpPr>
        <p:spPr bwMode="auto">
          <a:xfrm>
            <a:off x="917575" y="644525"/>
            <a:ext cx="4938713" cy="277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B2FD5EB1-B56B-74B5-F06B-18243F679C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313537"/>
                </a:solidFill>
                <a:latin typeface="Open Sans" pitchFamily="34" charset="0"/>
              </a:rPr>
              <a:t>You may think of a brand as simply a product — for example, the kind of rice or bread or coffee you buy. Or you may think of a brand as a logo and advertising slogans. So when you think of Rotary's brand, you may think of our name and wheel. </a:t>
            </a:r>
            <a:endParaRPr lang="en-US" altLang="en-US"/>
          </a:p>
        </p:txBody>
      </p:sp>
      <p:sp>
        <p:nvSpPr>
          <p:cNvPr id="4" name="Slide Number Placeholder 3">
            <a:extLst>
              <a:ext uri="{FF2B5EF4-FFF2-40B4-BE49-F238E27FC236}">
                <a16:creationId xmlns:a16="http://schemas.microsoft.com/office/drawing/2014/main" id="{35C62EB8-42B8-BB5B-F8F4-1CE358AD8F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9861D-3312-47B8-90BF-A5E014C111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1C54572-0BCA-5E12-9867-B907506BE32D}"/>
              </a:ext>
            </a:extLst>
          </p:cNvPr>
          <p:cNvSpPr>
            <a:spLocks noGrp="1" noRot="1" noChangeAspect="1" noChangeArrowheads="1" noTextEdit="1"/>
          </p:cNvSpPr>
          <p:nvPr>
            <p:ph type="sldImg"/>
          </p:nvPr>
        </p:nvSpPr>
        <p:spPr bwMode="auto">
          <a:xfrm>
            <a:off x="917575" y="644525"/>
            <a:ext cx="4938713" cy="277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209AD8F3-C29C-71F9-51E4-EEE0333356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313537"/>
                </a:solidFill>
                <a:latin typeface="Open Sans" pitchFamily="34" charset="0"/>
              </a:rPr>
              <a:t>You may think of a brand as simply a product — for example, the kind of rice or bread or coffee you buy. Or you may think of a brand as a logo and advertising slogans. So when you think of Rotary's brand, you may think of our name and wheel. </a:t>
            </a:r>
            <a:endParaRPr lang="en-US" altLang="en-US"/>
          </a:p>
        </p:txBody>
      </p:sp>
      <p:sp>
        <p:nvSpPr>
          <p:cNvPr id="4" name="Slide Number Placeholder 3">
            <a:extLst>
              <a:ext uri="{FF2B5EF4-FFF2-40B4-BE49-F238E27FC236}">
                <a16:creationId xmlns:a16="http://schemas.microsoft.com/office/drawing/2014/main" id="{4EDFFB46-FF99-3A50-84CC-6A4E22A098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404CF-F936-41FF-BDB0-88A1D289DE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24D81C9-7A4A-6D5D-0D49-68EB4441F40B}"/>
              </a:ext>
            </a:extLst>
          </p:cNvPr>
          <p:cNvSpPr>
            <a:spLocks noGrp="1" noRot="1" noChangeAspect="1" noChangeArrowheads="1" noTextEdit="1"/>
          </p:cNvSpPr>
          <p:nvPr>
            <p:ph type="sldImg"/>
          </p:nvPr>
        </p:nvSpPr>
        <p:spPr bwMode="auto">
          <a:xfrm>
            <a:off x="917575" y="644525"/>
            <a:ext cx="4938713" cy="277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E07FFEDF-0F43-815E-D1E5-9DD8A8926C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000000"/>
                </a:solidFill>
                <a:latin typeface="var(--font-family-body)"/>
              </a:rPr>
              <a:t>It's true that logos visually communicate an organization's brand. But a brand is more than its logos. Rotary's brand is much bigger than its wheel.</a:t>
            </a:r>
            <a:endParaRPr lang="en-US" altLang="en-US">
              <a:solidFill>
                <a:srgbClr val="313537"/>
              </a:solidFill>
              <a:latin typeface="Open Sans" pitchFamily="34" charset="0"/>
            </a:endParaRPr>
          </a:p>
          <a:p>
            <a:r>
              <a:rPr lang="en-US" altLang="en-US" b="1">
                <a:solidFill>
                  <a:srgbClr val="313537"/>
                </a:solidFill>
                <a:latin typeface="var(--font-family-body)"/>
              </a:rPr>
              <a:t>So what else is a brand?</a:t>
            </a:r>
            <a:endParaRPr lang="en-US" altLang="en-US">
              <a:solidFill>
                <a:srgbClr val="313537"/>
              </a:solidFill>
              <a:latin typeface="Open Sans" pitchFamily="34" charset="0"/>
            </a:endParaRPr>
          </a:p>
          <a:p>
            <a:endParaRPr lang="en-US" altLang="en-US"/>
          </a:p>
        </p:txBody>
      </p:sp>
      <p:sp>
        <p:nvSpPr>
          <p:cNvPr id="4" name="Slide Number Placeholder 3">
            <a:extLst>
              <a:ext uri="{FF2B5EF4-FFF2-40B4-BE49-F238E27FC236}">
                <a16:creationId xmlns:a16="http://schemas.microsoft.com/office/drawing/2014/main" id="{05003085-C007-B1ED-1E13-F70AC1E4BD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C8FC5A-3F13-42B6-AAE8-43FAC043D6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28677" name="Picture 2">
            <a:extLst>
              <a:ext uri="{FF2B5EF4-FFF2-40B4-BE49-F238E27FC236}">
                <a16:creationId xmlns:a16="http://schemas.microsoft.com/office/drawing/2014/main" id="{6B337294-CF38-CB56-673A-116C731D1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143000"/>
            <a:ext cx="336391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307F3E8-D192-70B6-BDB0-42ECFDC9FA32}"/>
              </a:ext>
            </a:extLst>
          </p:cNvPr>
          <p:cNvSpPr>
            <a:spLocks noGrp="1" noRot="1" noChangeAspect="1" noChangeArrowheads="1" noTextEdit="1"/>
          </p:cNvSpPr>
          <p:nvPr>
            <p:ph type="sldImg"/>
          </p:nvPr>
        </p:nvSpPr>
        <p:spPr bwMode="auto">
          <a:xfrm>
            <a:off x="917575" y="644525"/>
            <a:ext cx="4938713" cy="277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DE60E9B4-C03F-D04E-E0D2-89C6F51177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Read screen.</a:t>
            </a:r>
          </a:p>
        </p:txBody>
      </p:sp>
      <p:sp>
        <p:nvSpPr>
          <p:cNvPr id="4" name="Slide Number Placeholder 3">
            <a:extLst>
              <a:ext uri="{FF2B5EF4-FFF2-40B4-BE49-F238E27FC236}">
                <a16:creationId xmlns:a16="http://schemas.microsoft.com/office/drawing/2014/main" id="{FEFA841F-EE18-C685-6D79-89054FDDF1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2E27-4ECC-4EFE-B05E-67A4E87FB7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0725" name="Picture 2">
            <a:extLst>
              <a:ext uri="{FF2B5EF4-FFF2-40B4-BE49-F238E27FC236}">
                <a16:creationId xmlns:a16="http://schemas.microsoft.com/office/drawing/2014/main" id="{1B3FECF0-F9FB-B799-D379-9C6DAE8F0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143000"/>
            <a:ext cx="336391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A232086-B0AE-9EAD-BE6E-FF65553314FF}"/>
              </a:ext>
            </a:extLst>
          </p:cNvPr>
          <p:cNvSpPr>
            <a:spLocks noGrp="1" noRot="1" noChangeAspect="1" noChangeArrowheads="1" noTextEdit="1"/>
          </p:cNvSpPr>
          <p:nvPr>
            <p:ph type="sldImg"/>
          </p:nvPr>
        </p:nvSpPr>
        <p:spPr bwMode="auto">
          <a:xfrm>
            <a:off x="917575" y="644525"/>
            <a:ext cx="4938713" cy="277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74FD340-CCA0-0409-7F31-F27E885531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Read screen.</a:t>
            </a:r>
          </a:p>
        </p:txBody>
      </p:sp>
      <p:sp>
        <p:nvSpPr>
          <p:cNvPr id="4" name="Slide Number Placeholder 3">
            <a:extLst>
              <a:ext uri="{FF2B5EF4-FFF2-40B4-BE49-F238E27FC236}">
                <a16:creationId xmlns:a16="http://schemas.microsoft.com/office/drawing/2014/main" id="{4280D250-A333-24DA-79CB-FF43E2F77B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F5D681-B70E-4482-8F99-94BE0B69D1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2773" name="Picture 2">
            <a:extLst>
              <a:ext uri="{FF2B5EF4-FFF2-40B4-BE49-F238E27FC236}">
                <a16:creationId xmlns:a16="http://schemas.microsoft.com/office/drawing/2014/main" id="{784DBF27-0927-BB20-4E22-2CAA566CA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143000"/>
            <a:ext cx="336391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09FF13C-7C5E-CFC4-4427-5F9CFEC55C29}"/>
              </a:ext>
            </a:extLst>
          </p:cNvPr>
          <p:cNvSpPr>
            <a:spLocks noGrp="1" noRot="1" noChangeAspect="1" noChangeArrowheads="1" noTextEdit="1"/>
          </p:cNvSpPr>
          <p:nvPr>
            <p:ph type="sldImg"/>
          </p:nvPr>
        </p:nvSpPr>
        <p:spPr bwMode="auto">
          <a:xfrm>
            <a:off x="917575" y="644525"/>
            <a:ext cx="4938713" cy="277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59BADB7A-20BB-FC90-807D-04EE533E47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313537"/>
                </a:solidFill>
                <a:latin typeface="Open Sans" pitchFamily="34" charset="0"/>
              </a:rPr>
              <a:t>McDonald’s has created a brand that’s recognized worldwide. And because all of its restaurants use the McDonald’s brand correctly, they benefit from this recognition too.</a:t>
            </a:r>
          </a:p>
          <a:p>
            <a:r>
              <a:rPr lang="en-US" altLang="en-US">
                <a:solidFill>
                  <a:srgbClr val="313537"/>
                </a:solidFill>
                <a:latin typeface="Open Sans" pitchFamily="34" charset="0"/>
              </a:rPr>
              <a:t>Similarly, each Rotary and Rotaract club benefits when we all consistently and correctly use Rotary’s logos, fonts, colors, and photography to strengthen our brand. </a:t>
            </a:r>
          </a:p>
          <a:p>
            <a:r>
              <a:rPr lang="en-US" altLang="en-US">
                <a:solidFill>
                  <a:srgbClr val="313537"/>
                </a:solidFill>
                <a:latin typeface="Open Sans" pitchFamily="34" charset="0"/>
              </a:rPr>
              <a:t>Here’s how a strong brand helps your club</a:t>
            </a:r>
          </a:p>
          <a:p>
            <a:endParaRPr lang="en-US" altLang="en-US"/>
          </a:p>
        </p:txBody>
      </p:sp>
      <p:sp>
        <p:nvSpPr>
          <p:cNvPr id="4" name="Slide Number Placeholder 3">
            <a:extLst>
              <a:ext uri="{FF2B5EF4-FFF2-40B4-BE49-F238E27FC236}">
                <a16:creationId xmlns:a16="http://schemas.microsoft.com/office/drawing/2014/main" id="{D0BD6455-BB3C-E17D-AC6A-D8ABB35E60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0FFD7-9CCD-47E0-9F53-276EDED15E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4821" name="Picture 2">
            <a:extLst>
              <a:ext uri="{FF2B5EF4-FFF2-40B4-BE49-F238E27FC236}">
                <a16:creationId xmlns:a16="http://schemas.microsoft.com/office/drawing/2014/main" id="{55FA5E8B-0649-61DB-141C-88F1FD413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143000"/>
            <a:ext cx="336391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4064AE9-63A2-7C8F-AF8E-C79BB2EF1DE0}"/>
              </a:ext>
            </a:extLst>
          </p:cNvPr>
          <p:cNvSpPr>
            <a:spLocks noGrp="1" noRot="1" noChangeAspect="1" noChangeArrowheads="1" noTextEdit="1"/>
          </p:cNvSpPr>
          <p:nvPr>
            <p:ph type="sldImg"/>
          </p:nvPr>
        </p:nvSpPr>
        <p:spPr bwMode="auto">
          <a:xfrm>
            <a:off x="917575" y="644525"/>
            <a:ext cx="4938713" cy="277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55391B8-FD5E-0A1B-66C9-B9D8DDB7C0E6}"/>
              </a:ext>
            </a:extLst>
          </p:cNvPr>
          <p:cNvSpPr>
            <a:spLocks noGrp="1"/>
          </p:cNvSpPr>
          <p:nvPr>
            <p:ph type="body" idx="1"/>
          </p:nvPr>
        </p:nvSpPr>
        <p:spPr/>
        <p:txBody>
          <a:bodyPr/>
          <a:lstStyle/>
          <a:p>
            <a:pPr marL="171450" indent="-171450">
              <a:buFont typeface="Arial" panose="020B0604020202020204" pitchFamily="34" charset="0"/>
              <a:buChar char="•"/>
              <a:defRPr/>
            </a:pPr>
            <a:r>
              <a:rPr lang="en-US" dirty="0"/>
              <a:t>When people in your community understand what Rotary does, they’ll be more interested in being a part of your club.</a:t>
            </a:r>
          </a:p>
          <a:p>
            <a:pPr marL="171450" indent="-171450">
              <a:buFont typeface="Arial" panose="020B0604020202020204" pitchFamily="34" charset="0"/>
              <a:buChar char="•"/>
              <a:defRPr/>
            </a:pPr>
            <a:r>
              <a:rPr lang="en-US" dirty="0"/>
              <a:t>The more we do, the bigger the impact we make in our communities and around the world.</a:t>
            </a:r>
          </a:p>
          <a:p>
            <a:pPr marL="171450" indent="-171450">
              <a:buFont typeface="Arial" panose="020B0604020202020204" pitchFamily="34" charset="0"/>
              <a:buChar char="•"/>
              <a:defRPr/>
            </a:pPr>
            <a:r>
              <a:rPr lang="en-US" dirty="0"/>
              <a:t>When people recognize our brand and understand Rotary’s impact, they appreciate the unique opportunity to make a difference that our clubs offer them.</a:t>
            </a:r>
          </a:p>
          <a:p>
            <a:pPr marL="171450" indent="-171450">
              <a:buFont typeface="Arial" panose="020B0604020202020204" pitchFamily="34" charset="0"/>
              <a:buChar char="•"/>
              <a:defRPr/>
            </a:pPr>
            <a:r>
              <a:rPr lang="en-US" dirty="0"/>
              <a:t>When members are recognized for the work that Rotary accomplishes, they feel proud and are energized to take more action in their clubs and communities.</a:t>
            </a:r>
          </a:p>
          <a:p>
            <a:pPr marL="171450" indent="-171450">
              <a:buFont typeface="Arial" panose="020B0604020202020204" pitchFamily="34" charset="0"/>
              <a:buChar char="•"/>
              <a:defRPr/>
            </a:pPr>
            <a:r>
              <a:rPr lang="en-US" dirty="0"/>
              <a:t>When people know who we are, what we do, and why it’s worth their time, we can achieve Rotary's vision.</a:t>
            </a:r>
          </a:p>
          <a:p>
            <a:pPr>
              <a:defRPr/>
            </a:pPr>
            <a:endParaRPr lang="en-US" dirty="0"/>
          </a:p>
        </p:txBody>
      </p:sp>
      <p:sp>
        <p:nvSpPr>
          <p:cNvPr id="4" name="Slide Number Placeholder 3">
            <a:extLst>
              <a:ext uri="{FF2B5EF4-FFF2-40B4-BE49-F238E27FC236}">
                <a16:creationId xmlns:a16="http://schemas.microsoft.com/office/drawing/2014/main" id="{3FFD1A5A-DDA2-2605-BB9F-3009E1A86A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93B17-6EE4-471D-8A12-7943881FBC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6869" name="Picture 2">
            <a:extLst>
              <a:ext uri="{FF2B5EF4-FFF2-40B4-BE49-F238E27FC236}">
                <a16:creationId xmlns:a16="http://schemas.microsoft.com/office/drawing/2014/main" id="{9F1F41B8-43B3-600D-1B22-FCD4278B7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143000"/>
            <a:ext cx="336391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5F5F84E-00C1-2544-A440-0E22493BD71F}"/>
              </a:ext>
            </a:extLst>
          </p:cNvPr>
          <p:cNvSpPr>
            <a:spLocks noGrp="1" noRot="1" noChangeAspect="1" noChangeArrowheads="1" noTextEdit="1"/>
          </p:cNvSpPr>
          <p:nvPr>
            <p:ph type="sldImg"/>
          </p:nvPr>
        </p:nvSpPr>
        <p:spPr bwMode="auto">
          <a:xfrm>
            <a:off x="917575" y="644525"/>
            <a:ext cx="4938713" cy="277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975DA540-374C-CB9D-0929-CE80850B27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People's perception of Rotary comes from their experiences with our clubs and programs, along with the stories we tell and the images we share. It’s every member’s responsibility to help strengthen Rotary's brand.</a:t>
            </a:r>
          </a:p>
        </p:txBody>
      </p:sp>
      <p:sp>
        <p:nvSpPr>
          <p:cNvPr id="4" name="Slide Number Placeholder 3">
            <a:extLst>
              <a:ext uri="{FF2B5EF4-FFF2-40B4-BE49-F238E27FC236}">
                <a16:creationId xmlns:a16="http://schemas.microsoft.com/office/drawing/2014/main" id="{461B0ADB-1CDF-8007-CD75-E3AE5A9BD8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5D0211-B80F-41EA-B947-E6A734FBF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8917" name="Picture 2">
            <a:extLst>
              <a:ext uri="{FF2B5EF4-FFF2-40B4-BE49-F238E27FC236}">
                <a16:creationId xmlns:a16="http://schemas.microsoft.com/office/drawing/2014/main" id="{F35D4E62-EE9B-CF9D-76AC-A078BA953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143000"/>
            <a:ext cx="336391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30DBCDD-1434-9942-C6EA-12203C4E7C9B}"/>
              </a:ext>
            </a:extLst>
          </p:cNvPr>
          <p:cNvSpPr>
            <a:spLocks noGrp="1" noRot="1" noChangeAspect="1" noChangeArrowheads="1" noTextEdit="1"/>
          </p:cNvSpPr>
          <p:nvPr>
            <p:ph type="sldImg"/>
          </p:nvPr>
        </p:nvSpPr>
        <p:spPr bwMode="auto">
          <a:xfrm>
            <a:off x="917575" y="644525"/>
            <a:ext cx="4938713" cy="277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4CFD3A52-76AA-2B95-9BF0-DF60F225A4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t>Can you provide one word that accurately describes your club, RI, your experience as a Rotarian?</a:t>
            </a:r>
          </a:p>
          <a:p>
            <a:pPr marL="171450" indent="-171450">
              <a:buFontTx/>
              <a:buChar char="•"/>
            </a:pPr>
            <a:r>
              <a:rPr lang="en-US" altLang="en-US"/>
              <a:t>Each person’s perception of brand is based on what it does for him or her.</a:t>
            </a:r>
          </a:p>
          <a:p>
            <a:pPr marL="171450" indent="-171450">
              <a:buFontTx/>
              <a:buChar char="•"/>
            </a:pPr>
            <a:r>
              <a:rPr lang="en-US" altLang="en-US"/>
              <a:t>You need a plan and resources to build and reinforce your brand.</a:t>
            </a:r>
          </a:p>
          <a:p>
            <a:pPr marL="171450" indent="-171450">
              <a:buFontTx/>
              <a:buChar char="•"/>
            </a:pPr>
            <a:r>
              <a:rPr lang="en-US" altLang="en-US"/>
              <a:t>For a brand to be consistently successful, you have to live it and execute on it.</a:t>
            </a:r>
          </a:p>
          <a:p>
            <a:pPr marL="171450" indent="-171450">
              <a:buFontTx/>
              <a:buChar char="•"/>
            </a:pPr>
            <a:r>
              <a:rPr lang="en-US" altLang="en-US"/>
              <a:t>To fix it, first get the outside world’s feed back on WHY they are not interested or have a dim view, then build a plan to address the most important core issues that affect a broad audience.</a:t>
            </a:r>
          </a:p>
        </p:txBody>
      </p:sp>
      <p:sp>
        <p:nvSpPr>
          <p:cNvPr id="4" name="Slide Number Placeholder 3">
            <a:extLst>
              <a:ext uri="{FF2B5EF4-FFF2-40B4-BE49-F238E27FC236}">
                <a16:creationId xmlns:a16="http://schemas.microsoft.com/office/drawing/2014/main" id="{79DF3A32-75DE-CA04-4277-0AFE7B9D57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907BE-DCF9-49C7-A78D-9763316EEC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40965" name="Picture 2">
            <a:extLst>
              <a:ext uri="{FF2B5EF4-FFF2-40B4-BE49-F238E27FC236}">
                <a16:creationId xmlns:a16="http://schemas.microsoft.com/office/drawing/2014/main" id="{6B893D1A-AA86-CDCB-13A0-575606D80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143000"/>
            <a:ext cx="336391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298" y="1122363"/>
            <a:ext cx="6859786"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298" y="3602038"/>
            <a:ext cx="685978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105029-978E-70BD-00AC-A064CF4A2AB1}"/>
              </a:ext>
            </a:extLst>
          </p:cNvPr>
          <p:cNvSpPr>
            <a:spLocks noGrp="1"/>
          </p:cNvSpPr>
          <p:nvPr>
            <p:ph type="dt" sz="half" idx="10"/>
          </p:nvPr>
        </p:nvSpPr>
        <p:spPr/>
        <p:txBody>
          <a:bodyPr/>
          <a:lstStyle>
            <a:lvl1pPr>
              <a:defRPr/>
            </a:lvl1pPr>
          </a:lstStyle>
          <a:p>
            <a:pPr>
              <a:defRPr/>
            </a:pPr>
            <a:fld id="{4F4A5111-49ED-4B4A-85B9-E1CBAAA9E155}" type="datetimeFigureOut">
              <a:rPr lang="en-US"/>
              <a:pPr>
                <a:defRPr/>
              </a:pPr>
              <a:t>3/9/2023</a:t>
            </a:fld>
            <a:endParaRPr lang="en-US"/>
          </a:p>
        </p:txBody>
      </p:sp>
      <p:sp>
        <p:nvSpPr>
          <p:cNvPr id="5" name="Footer Placeholder 4">
            <a:extLst>
              <a:ext uri="{FF2B5EF4-FFF2-40B4-BE49-F238E27FC236}">
                <a16:creationId xmlns:a16="http://schemas.microsoft.com/office/drawing/2014/main" id="{16632399-C2CA-801C-B645-78893BC1C6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DA1A23-4DB9-18B6-D75E-C10EC380209A}"/>
              </a:ext>
            </a:extLst>
          </p:cNvPr>
          <p:cNvSpPr>
            <a:spLocks noGrp="1"/>
          </p:cNvSpPr>
          <p:nvPr>
            <p:ph type="sldNum" sz="quarter" idx="12"/>
          </p:nvPr>
        </p:nvSpPr>
        <p:spPr/>
        <p:txBody>
          <a:bodyPr/>
          <a:lstStyle>
            <a:lvl1pPr>
              <a:defRPr/>
            </a:lvl1pPr>
          </a:lstStyle>
          <a:p>
            <a:pPr>
              <a:defRPr/>
            </a:pPr>
            <a:fld id="{9A8845E1-FE6F-4045-98C0-8D258BA9ED6E}" type="slidenum">
              <a:rPr lang="en-US" altLang="en-US"/>
              <a:pPr>
                <a:defRPr/>
              </a:pPr>
              <a:t>‹#›</a:t>
            </a:fld>
            <a:endParaRPr lang="en-US" altLang="en-US"/>
          </a:p>
        </p:txBody>
      </p:sp>
    </p:spTree>
    <p:extLst>
      <p:ext uri="{BB962C8B-B14F-4D97-AF65-F5344CB8AC3E}">
        <p14:creationId xmlns:p14="http://schemas.microsoft.com/office/powerpoint/2010/main" val="259381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9CE0F0-3077-3FBE-D4BA-2112889C50BE}"/>
              </a:ext>
            </a:extLst>
          </p:cNvPr>
          <p:cNvSpPr>
            <a:spLocks noGrp="1"/>
          </p:cNvSpPr>
          <p:nvPr>
            <p:ph type="dt" sz="half" idx="10"/>
          </p:nvPr>
        </p:nvSpPr>
        <p:spPr/>
        <p:txBody>
          <a:bodyPr/>
          <a:lstStyle>
            <a:lvl1pPr>
              <a:defRPr/>
            </a:lvl1pPr>
          </a:lstStyle>
          <a:p>
            <a:pPr>
              <a:defRPr/>
            </a:pPr>
            <a:fld id="{6DB8991E-C12B-4114-952E-61795B516776}" type="datetimeFigureOut">
              <a:rPr lang="en-US"/>
              <a:pPr>
                <a:defRPr/>
              </a:pPr>
              <a:t>3/9/2023</a:t>
            </a:fld>
            <a:endParaRPr lang="en-US"/>
          </a:p>
        </p:txBody>
      </p:sp>
      <p:sp>
        <p:nvSpPr>
          <p:cNvPr id="5" name="Footer Placeholder 4">
            <a:extLst>
              <a:ext uri="{FF2B5EF4-FFF2-40B4-BE49-F238E27FC236}">
                <a16:creationId xmlns:a16="http://schemas.microsoft.com/office/drawing/2014/main" id="{DB34081A-E0A5-7346-B7C3-57C068F3D6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C02225-6BDF-20FA-0633-BB0536D17056}"/>
              </a:ext>
            </a:extLst>
          </p:cNvPr>
          <p:cNvSpPr>
            <a:spLocks noGrp="1"/>
          </p:cNvSpPr>
          <p:nvPr>
            <p:ph type="sldNum" sz="quarter" idx="12"/>
          </p:nvPr>
        </p:nvSpPr>
        <p:spPr/>
        <p:txBody>
          <a:bodyPr/>
          <a:lstStyle>
            <a:lvl1pPr>
              <a:defRPr/>
            </a:lvl1pPr>
          </a:lstStyle>
          <a:p>
            <a:pPr>
              <a:defRPr/>
            </a:pPr>
            <a:fld id="{FD900336-3341-47D8-AA31-1447CA2EFF2D}" type="slidenum">
              <a:rPr lang="en-US" altLang="en-US"/>
              <a:pPr>
                <a:defRPr/>
              </a:pPr>
              <a:t>‹#›</a:t>
            </a:fld>
            <a:endParaRPr lang="en-US" altLang="en-US"/>
          </a:p>
        </p:txBody>
      </p:sp>
    </p:spTree>
    <p:extLst>
      <p:ext uri="{BB962C8B-B14F-4D97-AF65-F5344CB8AC3E}">
        <p14:creationId xmlns:p14="http://schemas.microsoft.com/office/powerpoint/2010/main" val="2798245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655" y="274638"/>
            <a:ext cx="2059524" cy="5872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319" y="274638"/>
            <a:ext cx="6030896" cy="58721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146E5-742E-E223-BB29-18EEF8B38156}"/>
              </a:ext>
            </a:extLst>
          </p:cNvPr>
          <p:cNvSpPr>
            <a:spLocks noGrp="1"/>
          </p:cNvSpPr>
          <p:nvPr>
            <p:ph type="dt" sz="half" idx="10"/>
          </p:nvPr>
        </p:nvSpPr>
        <p:spPr/>
        <p:txBody>
          <a:bodyPr/>
          <a:lstStyle>
            <a:lvl1pPr>
              <a:defRPr/>
            </a:lvl1pPr>
          </a:lstStyle>
          <a:p>
            <a:pPr>
              <a:defRPr/>
            </a:pPr>
            <a:fld id="{F884BD90-9E5F-457B-BE65-CDC853DF5A0D}" type="datetimeFigureOut">
              <a:rPr lang="en-US"/>
              <a:pPr>
                <a:defRPr/>
              </a:pPr>
              <a:t>3/9/2023</a:t>
            </a:fld>
            <a:endParaRPr lang="en-US"/>
          </a:p>
        </p:txBody>
      </p:sp>
      <p:sp>
        <p:nvSpPr>
          <p:cNvPr id="5" name="Footer Placeholder 4">
            <a:extLst>
              <a:ext uri="{FF2B5EF4-FFF2-40B4-BE49-F238E27FC236}">
                <a16:creationId xmlns:a16="http://schemas.microsoft.com/office/drawing/2014/main" id="{2073596B-2F8B-2D6B-46EF-79D7108760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520948-1797-4E11-A057-283A7349BB82}"/>
              </a:ext>
            </a:extLst>
          </p:cNvPr>
          <p:cNvSpPr>
            <a:spLocks noGrp="1"/>
          </p:cNvSpPr>
          <p:nvPr>
            <p:ph type="sldNum" sz="quarter" idx="12"/>
          </p:nvPr>
        </p:nvSpPr>
        <p:spPr/>
        <p:txBody>
          <a:bodyPr/>
          <a:lstStyle>
            <a:lvl1pPr>
              <a:defRPr/>
            </a:lvl1pPr>
          </a:lstStyle>
          <a:p>
            <a:pPr>
              <a:defRPr/>
            </a:pPr>
            <a:fld id="{A6A3281A-63F0-4B06-9558-CEF4E5DF8BB8}" type="slidenum">
              <a:rPr lang="en-US" altLang="en-US"/>
              <a:pPr>
                <a:defRPr/>
              </a:pPr>
              <a:t>‹#›</a:t>
            </a:fld>
            <a:endParaRPr lang="en-US" altLang="en-US"/>
          </a:p>
        </p:txBody>
      </p:sp>
    </p:spTree>
    <p:extLst>
      <p:ext uri="{BB962C8B-B14F-4D97-AF65-F5344CB8AC3E}">
        <p14:creationId xmlns:p14="http://schemas.microsoft.com/office/powerpoint/2010/main" val="2510748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12BF28-8E3D-1DD1-62B1-24D0F02CDAFD}"/>
              </a:ext>
            </a:extLst>
          </p:cNvPr>
          <p:cNvSpPr>
            <a:spLocks noGrp="1"/>
          </p:cNvSpPr>
          <p:nvPr>
            <p:ph type="dt" sz="half" idx="10"/>
          </p:nvPr>
        </p:nvSpPr>
        <p:spPr/>
        <p:txBody>
          <a:bodyPr/>
          <a:lstStyle>
            <a:lvl1pPr>
              <a:defRPr/>
            </a:lvl1pPr>
          </a:lstStyle>
          <a:p>
            <a:pPr>
              <a:defRPr/>
            </a:pPr>
            <a:fld id="{E9C81489-645A-41CC-B445-4C52FB37D217}" type="datetimeFigureOut">
              <a:rPr lang="en-US"/>
              <a:pPr>
                <a:defRPr/>
              </a:pPr>
              <a:t>3/9/2023</a:t>
            </a:fld>
            <a:endParaRPr lang="en-US"/>
          </a:p>
        </p:txBody>
      </p:sp>
      <p:sp>
        <p:nvSpPr>
          <p:cNvPr id="5" name="Footer Placeholder 4">
            <a:extLst>
              <a:ext uri="{FF2B5EF4-FFF2-40B4-BE49-F238E27FC236}">
                <a16:creationId xmlns:a16="http://schemas.microsoft.com/office/drawing/2014/main" id="{1FE5912B-80F6-B4A1-3095-C3C1F80AF9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B13E27-8903-68EE-B657-6B0062910E13}"/>
              </a:ext>
            </a:extLst>
          </p:cNvPr>
          <p:cNvSpPr>
            <a:spLocks noGrp="1"/>
          </p:cNvSpPr>
          <p:nvPr>
            <p:ph type="sldNum" sz="quarter" idx="12"/>
          </p:nvPr>
        </p:nvSpPr>
        <p:spPr/>
        <p:txBody>
          <a:bodyPr/>
          <a:lstStyle>
            <a:lvl1pPr>
              <a:defRPr/>
            </a:lvl1pPr>
          </a:lstStyle>
          <a:p>
            <a:pPr>
              <a:defRPr/>
            </a:pPr>
            <a:fld id="{AEAB9DE3-42E6-457F-BCB9-3D1910AF2156}" type="slidenum">
              <a:rPr lang="en-US"/>
              <a:pPr>
                <a:defRPr/>
              </a:pPr>
              <a:t>‹#›</a:t>
            </a:fld>
            <a:endParaRPr lang="en-US"/>
          </a:p>
        </p:txBody>
      </p:sp>
    </p:spTree>
    <p:extLst>
      <p:ext uri="{BB962C8B-B14F-4D97-AF65-F5344CB8AC3E}">
        <p14:creationId xmlns:p14="http://schemas.microsoft.com/office/powerpoint/2010/main" val="221629705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3971B-514B-6C70-259E-55DD29919435}"/>
              </a:ext>
            </a:extLst>
          </p:cNvPr>
          <p:cNvSpPr>
            <a:spLocks noGrp="1"/>
          </p:cNvSpPr>
          <p:nvPr>
            <p:ph type="dt" sz="half" idx="10"/>
          </p:nvPr>
        </p:nvSpPr>
        <p:spPr/>
        <p:txBody>
          <a:bodyPr/>
          <a:lstStyle>
            <a:lvl1pPr>
              <a:defRPr/>
            </a:lvl1pPr>
          </a:lstStyle>
          <a:p>
            <a:pPr>
              <a:defRPr/>
            </a:pPr>
            <a:fld id="{449FDCB5-02EE-4C71-905E-9A66D66E471D}" type="datetimeFigureOut">
              <a:rPr lang="en-US"/>
              <a:pPr>
                <a:defRPr/>
              </a:pPr>
              <a:t>3/9/2023</a:t>
            </a:fld>
            <a:endParaRPr lang="en-US"/>
          </a:p>
        </p:txBody>
      </p:sp>
      <p:sp>
        <p:nvSpPr>
          <p:cNvPr id="5" name="Footer Placeholder 4">
            <a:extLst>
              <a:ext uri="{FF2B5EF4-FFF2-40B4-BE49-F238E27FC236}">
                <a16:creationId xmlns:a16="http://schemas.microsoft.com/office/drawing/2014/main" id="{C2B8A6A9-087F-DF30-9E62-A5D6FC3983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8FBDAF-CC06-07F1-C71D-EB4254D97B77}"/>
              </a:ext>
            </a:extLst>
          </p:cNvPr>
          <p:cNvSpPr>
            <a:spLocks noGrp="1"/>
          </p:cNvSpPr>
          <p:nvPr>
            <p:ph type="sldNum" sz="quarter" idx="12"/>
          </p:nvPr>
        </p:nvSpPr>
        <p:spPr/>
        <p:txBody>
          <a:bodyPr/>
          <a:lstStyle>
            <a:lvl1pPr>
              <a:defRPr/>
            </a:lvl1pPr>
          </a:lstStyle>
          <a:p>
            <a:pPr>
              <a:defRPr/>
            </a:pPr>
            <a:fld id="{B70A8692-EBEA-438A-B9F6-6E5447245977}" type="slidenum">
              <a:rPr lang="en-US"/>
              <a:pPr>
                <a:defRPr/>
              </a:pPr>
              <a:t>‹#›</a:t>
            </a:fld>
            <a:endParaRPr lang="en-US"/>
          </a:p>
        </p:txBody>
      </p:sp>
    </p:spTree>
    <p:extLst>
      <p:ext uri="{BB962C8B-B14F-4D97-AF65-F5344CB8AC3E}">
        <p14:creationId xmlns:p14="http://schemas.microsoft.com/office/powerpoint/2010/main" val="350548914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464408-E27F-FF70-6C6D-C02DA13EE797}"/>
              </a:ext>
            </a:extLst>
          </p:cNvPr>
          <p:cNvSpPr>
            <a:spLocks noGrp="1"/>
          </p:cNvSpPr>
          <p:nvPr>
            <p:ph type="dt" sz="half" idx="10"/>
          </p:nvPr>
        </p:nvSpPr>
        <p:spPr/>
        <p:txBody>
          <a:bodyPr/>
          <a:lstStyle>
            <a:lvl1pPr>
              <a:defRPr/>
            </a:lvl1pPr>
          </a:lstStyle>
          <a:p>
            <a:pPr>
              <a:defRPr/>
            </a:pPr>
            <a:fld id="{ADA8988D-4CE5-42DF-8B7E-A8E55A00AEEF}" type="datetimeFigureOut">
              <a:rPr lang="en-US"/>
              <a:pPr>
                <a:defRPr/>
              </a:pPr>
              <a:t>3/9/2023</a:t>
            </a:fld>
            <a:endParaRPr lang="en-US"/>
          </a:p>
        </p:txBody>
      </p:sp>
      <p:sp>
        <p:nvSpPr>
          <p:cNvPr id="5" name="Footer Placeholder 4">
            <a:extLst>
              <a:ext uri="{FF2B5EF4-FFF2-40B4-BE49-F238E27FC236}">
                <a16:creationId xmlns:a16="http://schemas.microsoft.com/office/drawing/2014/main" id="{32ECE2F5-FAC6-F625-7809-C415CB29FF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E80E2E-5367-CD87-AB4E-499AC8FA0BEC}"/>
              </a:ext>
            </a:extLst>
          </p:cNvPr>
          <p:cNvSpPr>
            <a:spLocks noGrp="1"/>
          </p:cNvSpPr>
          <p:nvPr>
            <p:ph type="sldNum" sz="quarter" idx="12"/>
          </p:nvPr>
        </p:nvSpPr>
        <p:spPr/>
        <p:txBody>
          <a:bodyPr/>
          <a:lstStyle>
            <a:lvl1pPr>
              <a:defRPr/>
            </a:lvl1pPr>
          </a:lstStyle>
          <a:p>
            <a:pPr>
              <a:defRPr/>
            </a:pPr>
            <a:fld id="{C350D82B-E7AA-466A-8F40-3B064DDD6A5D}" type="slidenum">
              <a:rPr lang="en-US"/>
              <a:pPr>
                <a:defRPr/>
              </a:pPr>
              <a:t>‹#›</a:t>
            </a:fld>
            <a:endParaRPr lang="en-US"/>
          </a:p>
        </p:txBody>
      </p:sp>
    </p:spTree>
    <p:extLst>
      <p:ext uri="{BB962C8B-B14F-4D97-AF65-F5344CB8AC3E}">
        <p14:creationId xmlns:p14="http://schemas.microsoft.com/office/powerpoint/2010/main" val="136390726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ABE8700-050C-C830-DE00-1B3D17348D4A}"/>
              </a:ext>
            </a:extLst>
          </p:cNvPr>
          <p:cNvSpPr>
            <a:spLocks noGrp="1"/>
          </p:cNvSpPr>
          <p:nvPr>
            <p:ph type="dt" sz="half" idx="10"/>
          </p:nvPr>
        </p:nvSpPr>
        <p:spPr/>
        <p:txBody>
          <a:bodyPr/>
          <a:lstStyle>
            <a:lvl1pPr>
              <a:defRPr/>
            </a:lvl1pPr>
          </a:lstStyle>
          <a:p>
            <a:pPr>
              <a:defRPr/>
            </a:pPr>
            <a:fld id="{5C808DD3-9E0B-4CB4-BFA0-FA3289354FA8}" type="datetimeFigureOut">
              <a:rPr lang="en-US"/>
              <a:pPr>
                <a:defRPr/>
              </a:pPr>
              <a:t>3/9/2023</a:t>
            </a:fld>
            <a:endParaRPr lang="en-US"/>
          </a:p>
        </p:txBody>
      </p:sp>
      <p:sp>
        <p:nvSpPr>
          <p:cNvPr id="6" name="Footer Placeholder 4">
            <a:extLst>
              <a:ext uri="{FF2B5EF4-FFF2-40B4-BE49-F238E27FC236}">
                <a16:creationId xmlns:a16="http://schemas.microsoft.com/office/drawing/2014/main" id="{3199A2E7-5C5C-C20F-755E-2803B0B793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42610D-2EA5-251C-7954-74DFAF26782F}"/>
              </a:ext>
            </a:extLst>
          </p:cNvPr>
          <p:cNvSpPr>
            <a:spLocks noGrp="1"/>
          </p:cNvSpPr>
          <p:nvPr>
            <p:ph type="sldNum" sz="quarter" idx="12"/>
          </p:nvPr>
        </p:nvSpPr>
        <p:spPr/>
        <p:txBody>
          <a:bodyPr/>
          <a:lstStyle>
            <a:lvl1pPr>
              <a:defRPr/>
            </a:lvl1pPr>
          </a:lstStyle>
          <a:p>
            <a:pPr>
              <a:defRPr/>
            </a:pPr>
            <a:fld id="{7032A1D2-AFCE-4573-B2FC-7234152CF845}" type="slidenum">
              <a:rPr lang="en-US"/>
              <a:pPr>
                <a:defRPr/>
              </a:pPr>
              <a:t>‹#›</a:t>
            </a:fld>
            <a:endParaRPr lang="en-US"/>
          </a:p>
        </p:txBody>
      </p:sp>
    </p:spTree>
    <p:extLst>
      <p:ext uri="{BB962C8B-B14F-4D97-AF65-F5344CB8AC3E}">
        <p14:creationId xmlns:p14="http://schemas.microsoft.com/office/powerpoint/2010/main" val="135222559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01EA0F9-E0AD-B2E8-5CEE-8CA0A7B113F8}"/>
              </a:ext>
            </a:extLst>
          </p:cNvPr>
          <p:cNvSpPr>
            <a:spLocks noGrp="1"/>
          </p:cNvSpPr>
          <p:nvPr>
            <p:ph type="dt" sz="half" idx="10"/>
          </p:nvPr>
        </p:nvSpPr>
        <p:spPr/>
        <p:txBody>
          <a:bodyPr/>
          <a:lstStyle>
            <a:lvl1pPr>
              <a:defRPr/>
            </a:lvl1pPr>
          </a:lstStyle>
          <a:p>
            <a:pPr>
              <a:defRPr/>
            </a:pPr>
            <a:fld id="{5C749044-C433-4B56-80F5-259D843F114A}" type="datetimeFigureOut">
              <a:rPr lang="en-US"/>
              <a:pPr>
                <a:defRPr/>
              </a:pPr>
              <a:t>3/9/2023</a:t>
            </a:fld>
            <a:endParaRPr lang="en-US"/>
          </a:p>
        </p:txBody>
      </p:sp>
      <p:sp>
        <p:nvSpPr>
          <p:cNvPr id="8" name="Footer Placeholder 4">
            <a:extLst>
              <a:ext uri="{FF2B5EF4-FFF2-40B4-BE49-F238E27FC236}">
                <a16:creationId xmlns:a16="http://schemas.microsoft.com/office/drawing/2014/main" id="{5E695CFA-F2EE-E8AB-6183-00EE75E3991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01224D7-6A9F-CC7A-B11A-24F15D56E57B}"/>
              </a:ext>
            </a:extLst>
          </p:cNvPr>
          <p:cNvSpPr>
            <a:spLocks noGrp="1"/>
          </p:cNvSpPr>
          <p:nvPr>
            <p:ph type="sldNum" sz="quarter" idx="12"/>
          </p:nvPr>
        </p:nvSpPr>
        <p:spPr/>
        <p:txBody>
          <a:bodyPr/>
          <a:lstStyle>
            <a:lvl1pPr>
              <a:defRPr/>
            </a:lvl1pPr>
          </a:lstStyle>
          <a:p>
            <a:pPr>
              <a:defRPr/>
            </a:pPr>
            <a:fld id="{E692E3BB-61DA-41C1-AB1F-72563F0F46F3}" type="slidenum">
              <a:rPr lang="en-US"/>
              <a:pPr>
                <a:defRPr/>
              </a:pPr>
              <a:t>‹#›</a:t>
            </a:fld>
            <a:endParaRPr lang="en-US"/>
          </a:p>
        </p:txBody>
      </p:sp>
    </p:spTree>
    <p:extLst>
      <p:ext uri="{BB962C8B-B14F-4D97-AF65-F5344CB8AC3E}">
        <p14:creationId xmlns:p14="http://schemas.microsoft.com/office/powerpoint/2010/main" val="398217534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7939020-6C44-C8B4-7588-583EA89CCA6F}"/>
              </a:ext>
            </a:extLst>
          </p:cNvPr>
          <p:cNvSpPr>
            <a:spLocks noGrp="1"/>
          </p:cNvSpPr>
          <p:nvPr>
            <p:ph type="dt" sz="half" idx="10"/>
          </p:nvPr>
        </p:nvSpPr>
        <p:spPr/>
        <p:txBody>
          <a:bodyPr/>
          <a:lstStyle>
            <a:lvl1pPr>
              <a:defRPr/>
            </a:lvl1pPr>
          </a:lstStyle>
          <a:p>
            <a:pPr>
              <a:defRPr/>
            </a:pPr>
            <a:fld id="{10C3F723-442F-4805-B201-2EB6A5DAC364}" type="datetimeFigureOut">
              <a:rPr lang="en-US"/>
              <a:pPr>
                <a:defRPr/>
              </a:pPr>
              <a:t>3/9/2023</a:t>
            </a:fld>
            <a:endParaRPr lang="en-US"/>
          </a:p>
        </p:txBody>
      </p:sp>
      <p:sp>
        <p:nvSpPr>
          <p:cNvPr id="4" name="Footer Placeholder 4">
            <a:extLst>
              <a:ext uri="{FF2B5EF4-FFF2-40B4-BE49-F238E27FC236}">
                <a16:creationId xmlns:a16="http://schemas.microsoft.com/office/drawing/2014/main" id="{27103E9D-07E9-847E-D7CD-3D9BBE3AE85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3384D74-152A-A53C-1582-80FF8904DE21}"/>
              </a:ext>
            </a:extLst>
          </p:cNvPr>
          <p:cNvSpPr>
            <a:spLocks noGrp="1"/>
          </p:cNvSpPr>
          <p:nvPr>
            <p:ph type="sldNum" sz="quarter" idx="12"/>
          </p:nvPr>
        </p:nvSpPr>
        <p:spPr/>
        <p:txBody>
          <a:bodyPr/>
          <a:lstStyle>
            <a:lvl1pPr>
              <a:defRPr/>
            </a:lvl1pPr>
          </a:lstStyle>
          <a:p>
            <a:pPr>
              <a:defRPr/>
            </a:pPr>
            <a:fld id="{A2D75A28-4469-4555-906A-97FFE527C558}" type="slidenum">
              <a:rPr lang="en-US"/>
              <a:pPr>
                <a:defRPr/>
              </a:pPr>
              <a:t>‹#›</a:t>
            </a:fld>
            <a:endParaRPr lang="en-US"/>
          </a:p>
        </p:txBody>
      </p:sp>
    </p:spTree>
    <p:extLst>
      <p:ext uri="{BB962C8B-B14F-4D97-AF65-F5344CB8AC3E}">
        <p14:creationId xmlns:p14="http://schemas.microsoft.com/office/powerpoint/2010/main" val="185949979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C706BF5-190B-9D58-4D69-E1BEAEB8516D}"/>
              </a:ext>
            </a:extLst>
          </p:cNvPr>
          <p:cNvSpPr>
            <a:spLocks noGrp="1"/>
          </p:cNvSpPr>
          <p:nvPr>
            <p:ph type="dt" sz="half" idx="10"/>
          </p:nvPr>
        </p:nvSpPr>
        <p:spPr/>
        <p:txBody>
          <a:bodyPr/>
          <a:lstStyle>
            <a:lvl1pPr>
              <a:defRPr/>
            </a:lvl1pPr>
          </a:lstStyle>
          <a:p>
            <a:pPr>
              <a:defRPr/>
            </a:pPr>
            <a:fld id="{527D88A6-BAF5-485C-ADAE-A14D32E22034}" type="datetimeFigureOut">
              <a:rPr lang="en-US"/>
              <a:pPr>
                <a:defRPr/>
              </a:pPr>
              <a:t>3/9/2023</a:t>
            </a:fld>
            <a:endParaRPr lang="en-US"/>
          </a:p>
        </p:txBody>
      </p:sp>
      <p:sp>
        <p:nvSpPr>
          <p:cNvPr id="3" name="Footer Placeholder 4">
            <a:extLst>
              <a:ext uri="{FF2B5EF4-FFF2-40B4-BE49-F238E27FC236}">
                <a16:creationId xmlns:a16="http://schemas.microsoft.com/office/drawing/2014/main" id="{F4E6577F-772C-E854-84EC-752FDF1717D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16EADA2-9C5E-E548-FCE5-A267FA06C648}"/>
              </a:ext>
            </a:extLst>
          </p:cNvPr>
          <p:cNvSpPr>
            <a:spLocks noGrp="1"/>
          </p:cNvSpPr>
          <p:nvPr>
            <p:ph type="sldNum" sz="quarter" idx="12"/>
          </p:nvPr>
        </p:nvSpPr>
        <p:spPr/>
        <p:txBody>
          <a:bodyPr/>
          <a:lstStyle>
            <a:lvl1pPr>
              <a:defRPr/>
            </a:lvl1pPr>
          </a:lstStyle>
          <a:p>
            <a:pPr>
              <a:defRPr/>
            </a:pPr>
            <a:fld id="{A5CCF257-E7AD-44DD-92D7-5DEAFDFEDF2A}" type="slidenum">
              <a:rPr lang="en-US"/>
              <a:pPr>
                <a:defRPr/>
              </a:pPr>
              <a:t>‹#›</a:t>
            </a:fld>
            <a:endParaRPr lang="en-US"/>
          </a:p>
        </p:txBody>
      </p:sp>
    </p:spTree>
    <p:extLst>
      <p:ext uri="{BB962C8B-B14F-4D97-AF65-F5344CB8AC3E}">
        <p14:creationId xmlns:p14="http://schemas.microsoft.com/office/powerpoint/2010/main" val="241559863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87C68A3-6280-431F-DA4A-3F66E30DAA21}"/>
              </a:ext>
            </a:extLst>
          </p:cNvPr>
          <p:cNvSpPr>
            <a:spLocks noGrp="1"/>
          </p:cNvSpPr>
          <p:nvPr>
            <p:ph type="dt" sz="half" idx="10"/>
          </p:nvPr>
        </p:nvSpPr>
        <p:spPr/>
        <p:txBody>
          <a:bodyPr/>
          <a:lstStyle>
            <a:lvl1pPr>
              <a:defRPr/>
            </a:lvl1pPr>
          </a:lstStyle>
          <a:p>
            <a:pPr>
              <a:defRPr/>
            </a:pPr>
            <a:fld id="{0A007402-2E53-4012-8AEE-3A08B4421640}" type="datetimeFigureOut">
              <a:rPr lang="en-US"/>
              <a:pPr>
                <a:defRPr/>
              </a:pPr>
              <a:t>3/9/2023</a:t>
            </a:fld>
            <a:endParaRPr lang="en-US"/>
          </a:p>
        </p:txBody>
      </p:sp>
      <p:sp>
        <p:nvSpPr>
          <p:cNvPr id="6" name="Footer Placeholder 4">
            <a:extLst>
              <a:ext uri="{FF2B5EF4-FFF2-40B4-BE49-F238E27FC236}">
                <a16:creationId xmlns:a16="http://schemas.microsoft.com/office/drawing/2014/main" id="{012C3A83-D379-0A08-F002-134833ADDB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3C0314-A248-CCAD-8568-3E0F64693AAD}"/>
              </a:ext>
            </a:extLst>
          </p:cNvPr>
          <p:cNvSpPr>
            <a:spLocks noGrp="1"/>
          </p:cNvSpPr>
          <p:nvPr>
            <p:ph type="sldNum" sz="quarter" idx="12"/>
          </p:nvPr>
        </p:nvSpPr>
        <p:spPr/>
        <p:txBody>
          <a:bodyPr/>
          <a:lstStyle>
            <a:lvl1pPr>
              <a:defRPr/>
            </a:lvl1pPr>
          </a:lstStyle>
          <a:p>
            <a:pPr>
              <a:defRPr/>
            </a:pPr>
            <a:fld id="{BADEC1E2-D0DA-4C4E-B462-B8678856B85D}" type="slidenum">
              <a:rPr lang="en-US"/>
              <a:pPr>
                <a:defRPr/>
              </a:pPr>
              <a:t>‹#›</a:t>
            </a:fld>
            <a:endParaRPr lang="en-US"/>
          </a:p>
        </p:txBody>
      </p:sp>
    </p:spTree>
    <p:extLst>
      <p:ext uri="{BB962C8B-B14F-4D97-AF65-F5344CB8AC3E}">
        <p14:creationId xmlns:p14="http://schemas.microsoft.com/office/powerpoint/2010/main" val="187129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B161E-684B-BD5A-3B27-6A5C83FAC9BE}"/>
              </a:ext>
            </a:extLst>
          </p:cNvPr>
          <p:cNvSpPr>
            <a:spLocks noGrp="1"/>
          </p:cNvSpPr>
          <p:nvPr>
            <p:ph type="dt" sz="half" idx="10"/>
          </p:nvPr>
        </p:nvSpPr>
        <p:spPr/>
        <p:txBody>
          <a:bodyPr/>
          <a:lstStyle>
            <a:lvl1pPr>
              <a:defRPr/>
            </a:lvl1pPr>
          </a:lstStyle>
          <a:p>
            <a:pPr>
              <a:defRPr/>
            </a:pPr>
            <a:fld id="{731B8997-66BA-4031-88AA-5ABCCEF1AF5A}" type="datetimeFigureOut">
              <a:rPr lang="en-US"/>
              <a:pPr>
                <a:defRPr/>
              </a:pPr>
              <a:t>3/9/2023</a:t>
            </a:fld>
            <a:endParaRPr lang="en-US"/>
          </a:p>
        </p:txBody>
      </p:sp>
      <p:sp>
        <p:nvSpPr>
          <p:cNvPr id="5" name="Footer Placeholder 4">
            <a:extLst>
              <a:ext uri="{FF2B5EF4-FFF2-40B4-BE49-F238E27FC236}">
                <a16:creationId xmlns:a16="http://schemas.microsoft.com/office/drawing/2014/main" id="{FAB0276B-05B7-F023-46DE-46A35160FC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4D712C-EED3-92BB-BE2F-5D9CEA73A8CF}"/>
              </a:ext>
            </a:extLst>
          </p:cNvPr>
          <p:cNvSpPr>
            <a:spLocks noGrp="1"/>
          </p:cNvSpPr>
          <p:nvPr>
            <p:ph type="sldNum" sz="quarter" idx="12"/>
          </p:nvPr>
        </p:nvSpPr>
        <p:spPr/>
        <p:txBody>
          <a:bodyPr/>
          <a:lstStyle>
            <a:lvl1pPr>
              <a:defRPr/>
            </a:lvl1pPr>
          </a:lstStyle>
          <a:p>
            <a:pPr>
              <a:defRPr/>
            </a:pPr>
            <a:fld id="{DCA918E9-8E88-4440-9D5D-F3C360450C75}" type="slidenum">
              <a:rPr lang="en-US" altLang="en-US"/>
              <a:pPr>
                <a:defRPr/>
              </a:pPr>
              <a:t>‹#›</a:t>
            </a:fld>
            <a:endParaRPr lang="en-US" altLang="en-US"/>
          </a:p>
        </p:txBody>
      </p:sp>
    </p:spTree>
    <p:extLst>
      <p:ext uri="{BB962C8B-B14F-4D97-AF65-F5344CB8AC3E}">
        <p14:creationId xmlns:p14="http://schemas.microsoft.com/office/powerpoint/2010/main" val="3393787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99F5C0-1924-8409-7DF4-702B1B02AD29}"/>
              </a:ext>
            </a:extLst>
          </p:cNvPr>
          <p:cNvSpPr>
            <a:spLocks noGrp="1"/>
          </p:cNvSpPr>
          <p:nvPr>
            <p:ph type="dt" sz="half" idx="10"/>
          </p:nvPr>
        </p:nvSpPr>
        <p:spPr/>
        <p:txBody>
          <a:bodyPr/>
          <a:lstStyle>
            <a:lvl1pPr>
              <a:defRPr/>
            </a:lvl1pPr>
          </a:lstStyle>
          <a:p>
            <a:pPr>
              <a:defRPr/>
            </a:pPr>
            <a:fld id="{8518BC49-9C10-4144-9685-363FFCB83654}" type="datetimeFigureOut">
              <a:rPr lang="en-US"/>
              <a:pPr>
                <a:defRPr/>
              </a:pPr>
              <a:t>3/9/2023</a:t>
            </a:fld>
            <a:endParaRPr lang="en-US"/>
          </a:p>
        </p:txBody>
      </p:sp>
      <p:sp>
        <p:nvSpPr>
          <p:cNvPr id="6" name="Footer Placeholder 4">
            <a:extLst>
              <a:ext uri="{FF2B5EF4-FFF2-40B4-BE49-F238E27FC236}">
                <a16:creationId xmlns:a16="http://schemas.microsoft.com/office/drawing/2014/main" id="{88067C4D-F19A-1AF1-5AE7-B514352BC0C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F9CFD8D-B76C-34DF-6D21-1B7D5442E92E}"/>
              </a:ext>
            </a:extLst>
          </p:cNvPr>
          <p:cNvSpPr>
            <a:spLocks noGrp="1"/>
          </p:cNvSpPr>
          <p:nvPr>
            <p:ph type="sldNum" sz="quarter" idx="12"/>
          </p:nvPr>
        </p:nvSpPr>
        <p:spPr/>
        <p:txBody>
          <a:bodyPr/>
          <a:lstStyle>
            <a:lvl1pPr>
              <a:defRPr/>
            </a:lvl1pPr>
          </a:lstStyle>
          <a:p>
            <a:pPr>
              <a:defRPr/>
            </a:pPr>
            <a:fld id="{1FDDD849-6F7B-4C0B-A035-0BE61F1EB6A3}" type="slidenum">
              <a:rPr lang="en-US"/>
              <a:pPr>
                <a:defRPr/>
              </a:pPr>
              <a:t>‹#›</a:t>
            </a:fld>
            <a:endParaRPr lang="en-US"/>
          </a:p>
        </p:txBody>
      </p:sp>
    </p:spTree>
    <p:extLst>
      <p:ext uri="{BB962C8B-B14F-4D97-AF65-F5344CB8AC3E}">
        <p14:creationId xmlns:p14="http://schemas.microsoft.com/office/powerpoint/2010/main" val="394508950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1BE7F-FE45-F2A9-704F-A04DF555D0F8}"/>
              </a:ext>
            </a:extLst>
          </p:cNvPr>
          <p:cNvSpPr>
            <a:spLocks noGrp="1"/>
          </p:cNvSpPr>
          <p:nvPr>
            <p:ph type="dt" sz="half" idx="10"/>
          </p:nvPr>
        </p:nvSpPr>
        <p:spPr/>
        <p:txBody>
          <a:bodyPr/>
          <a:lstStyle>
            <a:lvl1pPr>
              <a:defRPr/>
            </a:lvl1pPr>
          </a:lstStyle>
          <a:p>
            <a:pPr>
              <a:defRPr/>
            </a:pPr>
            <a:fld id="{36F4FE7D-1611-4D83-B3D1-B7ED9EC686A6}" type="datetimeFigureOut">
              <a:rPr lang="en-US"/>
              <a:pPr>
                <a:defRPr/>
              </a:pPr>
              <a:t>3/9/2023</a:t>
            </a:fld>
            <a:endParaRPr lang="en-US"/>
          </a:p>
        </p:txBody>
      </p:sp>
      <p:sp>
        <p:nvSpPr>
          <p:cNvPr id="5" name="Footer Placeholder 4">
            <a:extLst>
              <a:ext uri="{FF2B5EF4-FFF2-40B4-BE49-F238E27FC236}">
                <a16:creationId xmlns:a16="http://schemas.microsoft.com/office/drawing/2014/main" id="{1014AE3D-6692-4997-C600-78B68A69ED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1224D1-D8C3-05C8-8855-3390200DDE27}"/>
              </a:ext>
            </a:extLst>
          </p:cNvPr>
          <p:cNvSpPr>
            <a:spLocks noGrp="1"/>
          </p:cNvSpPr>
          <p:nvPr>
            <p:ph type="sldNum" sz="quarter" idx="12"/>
          </p:nvPr>
        </p:nvSpPr>
        <p:spPr/>
        <p:txBody>
          <a:bodyPr/>
          <a:lstStyle>
            <a:lvl1pPr>
              <a:defRPr/>
            </a:lvl1pPr>
          </a:lstStyle>
          <a:p>
            <a:pPr>
              <a:defRPr/>
            </a:pPr>
            <a:fld id="{D91E72E1-6CB1-4410-B1C1-AE4A923D9411}" type="slidenum">
              <a:rPr lang="en-US"/>
              <a:pPr>
                <a:defRPr/>
              </a:pPr>
              <a:t>‹#›</a:t>
            </a:fld>
            <a:endParaRPr lang="en-US"/>
          </a:p>
        </p:txBody>
      </p:sp>
    </p:spTree>
    <p:extLst>
      <p:ext uri="{BB962C8B-B14F-4D97-AF65-F5344CB8AC3E}">
        <p14:creationId xmlns:p14="http://schemas.microsoft.com/office/powerpoint/2010/main" val="7525937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617A9-B362-8AC2-E44F-7B29ADF1CAE6}"/>
              </a:ext>
            </a:extLst>
          </p:cNvPr>
          <p:cNvSpPr>
            <a:spLocks noGrp="1"/>
          </p:cNvSpPr>
          <p:nvPr>
            <p:ph type="dt" sz="half" idx="10"/>
          </p:nvPr>
        </p:nvSpPr>
        <p:spPr/>
        <p:txBody>
          <a:bodyPr/>
          <a:lstStyle>
            <a:lvl1pPr>
              <a:defRPr/>
            </a:lvl1pPr>
          </a:lstStyle>
          <a:p>
            <a:pPr>
              <a:defRPr/>
            </a:pPr>
            <a:fld id="{1DD27B36-7B0A-4214-88F0-97F5E3D79799}" type="datetimeFigureOut">
              <a:rPr lang="en-US"/>
              <a:pPr>
                <a:defRPr/>
              </a:pPr>
              <a:t>3/9/2023</a:t>
            </a:fld>
            <a:endParaRPr lang="en-US"/>
          </a:p>
        </p:txBody>
      </p:sp>
      <p:sp>
        <p:nvSpPr>
          <p:cNvPr id="5" name="Footer Placeholder 4">
            <a:extLst>
              <a:ext uri="{FF2B5EF4-FFF2-40B4-BE49-F238E27FC236}">
                <a16:creationId xmlns:a16="http://schemas.microsoft.com/office/drawing/2014/main" id="{FB57215C-9F33-08FF-A49B-4CEEC0815A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F71B57-A998-3C7E-D110-D451B8F0214A}"/>
              </a:ext>
            </a:extLst>
          </p:cNvPr>
          <p:cNvSpPr>
            <a:spLocks noGrp="1"/>
          </p:cNvSpPr>
          <p:nvPr>
            <p:ph type="sldNum" sz="quarter" idx="12"/>
          </p:nvPr>
        </p:nvSpPr>
        <p:spPr/>
        <p:txBody>
          <a:bodyPr/>
          <a:lstStyle>
            <a:lvl1pPr>
              <a:defRPr/>
            </a:lvl1pPr>
          </a:lstStyle>
          <a:p>
            <a:pPr>
              <a:defRPr/>
            </a:pPr>
            <a:fld id="{0CF42AEE-F0D9-4158-8802-A6B1C89A5038}" type="slidenum">
              <a:rPr lang="en-US"/>
              <a:pPr>
                <a:defRPr/>
              </a:pPr>
              <a:t>‹#›</a:t>
            </a:fld>
            <a:endParaRPr lang="en-US"/>
          </a:p>
        </p:txBody>
      </p:sp>
    </p:spTree>
    <p:extLst>
      <p:ext uri="{BB962C8B-B14F-4D97-AF65-F5344CB8AC3E}">
        <p14:creationId xmlns:p14="http://schemas.microsoft.com/office/powerpoint/2010/main" val="16837855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051" y="1709739"/>
            <a:ext cx="7888754"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4051" y="4589464"/>
            <a:ext cx="7888754"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C448093-78AD-2063-D1CE-3B9C91DFFF79}"/>
              </a:ext>
            </a:extLst>
          </p:cNvPr>
          <p:cNvSpPr>
            <a:spLocks noGrp="1"/>
          </p:cNvSpPr>
          <p:nvPr>
            <p:ph type="dt" sz="half" idx="10"/>
          </p:nvPr>
        </p:nvSpPr>
        <p:spPr/>
        <p:txBody>
          <a:bodyPr/>
          <a:lstStyle>
            <a:lvl1pPr>
              <a:defRPr/>
            </a:lvl1pPr>
          </a:lstStyle>
          <a:p>
            <a:pPr>
              <a:defRPr/>
            </a:pPr>
            <a:fld id="{5E387D62-7FEE-400E-AFB7-82E002A26F1F}" type="datetimeFigureOut">
              <a:rPr lang="en-US"/>
              <a:pPr>
                <a:defRPr/>
              </a:pPr>
              <a:t>3/9/2023</a:t>
            </a:fld>
            <a:endParaRPr lang="en-US"/>
          </a:p>
        </p:txBody>
      </p:sp>
      <p:sp>
        <p:nvSpPr>
          <p:cNvPr id="5" name="Footer Placeholder 4">
            <a:extLst>
              <a:ext uri="{FF2B5EF4-FFF2-40B4-BE49-F238E27FC236}">
                <a16:creationId xmlns:a16="http://schemas.microsoft.com/office/drawing/2014/main" id="{9EB12884-9887-6AD8-1FDF-B0AE0FEE8F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B3B407-EAA0-26C5-0660-8B4C149986D3}"/>
              </a:ext>
            </a:extLst>
          </p:cNvPr>
          <p:cNvSpPr>
            <a:spLocks noGrp="1"/>
          </p:cNvSpPr>
          <p:nvPr>
            <p:ph type="sldNum" sz="quarter" idx="12"/>
          </p:nvPr>
        </p:nvSpPr>
        <p:spPr/>
        <p:txBody>
          <a:bodyPr/>
          <a:lstStyle>
            <a:lvl1pPr>
              <a:defRPr/>
            </a:lvl1pPr>
          </a:lstStyle>
          <a:p>
            <a:pPr>
              <a:defRPr/>
            </a:pPr>
            <a:fld id="{4FA87C94-B064-49D8-862D-ED57E3D9C90C}" type="slidenum">
              <a:rPr lang="en-US" altLang="en-US"/>
              <a:pPr>
                <a:defRPr/>
              </a:pPr>
              <a:t>‹#›</a:t>
            </a:fld>
            <a:endParaRPr lang="en-US" altLang="en-US"/>
          </a:p>
        </p:txBody>
      </p:sp>
    </p:spTree>
    <p:extLst>
      <p:ext uri="{BB962C8B-B14F-4D97-AF65-F5344CB8AC3E}">
        <p14:creationId xmlns:p14="http://schemas.microsoft.com/office/powerpoint/2010/main" val="255888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0023" y="1620838"/>
            <a:ext cx="4038065"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0527" y="1620838"/>
            <a:ext cx="4039652"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262BC66-8463-935A-3B10-E9A62E8B8843}"/>
              </a:ext>
            </a:extLst>
          </p:cNvPr>
          <p:cNvSpPr>
            <a:spLocks noGrp="1"/>
          </p:cNvSpPr>
          <p:nvPr>
            <p:ph type="dt" sz="half" idx="10"/>
          </p:nvPr>
        </p:nvSpPr>
        <p:spPr/>
        <p:txBody>
          <a:bodyPr/>
          <a:lstStyle>
            <a:lvl1pPr>
              <a:defRPr/>
            </a:lvl1pPr>
          </a:lstStyle>
          <a:p>
            <a:pPr>
              <a:defRPr/>
            </a:pPr>
            <a:fld id="{FD5C6CAC-5314-4F4D-B32D-34042826C552}" type="datetimeFigureOut">
              <a:rPr lang="en-US"/>
              <a:pPr>
                <a:defRPr/>
              </a:pPr>
              <a:t>3/9/2023</a:t>
            </a:fld>
            <a:endParaRPr lang="en-US"/>
          </a:p>
        </p:txBody>
      </p:sp>
      <p:sp>
        <p:nvSpPr>
          <p:cNvPr id="6" name="Footer Placeholder 4">
            <a:extLst>
              <a:ext uri="{FF2B5EF4-FFF2-40B4-BE49-F238E27FC236}">
                <a16:creationId xmlns:a16="http://schemas.microsoft.com/office/drawing/2014/main" id="{FE96563A-97D2-D765-7B4B-295D3F2FD3F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2FB809D-F6B7-F935-48AA-4563646DA8F0}"/>
              </a:ext>
            </a:extLst>
          </p:cNvPr>
          <p:cNvSpPr>
            <a:spLocks noGrp="1"/>
          </p:cNvSpPr>
          <p:nvPr>
            <p:ph type="sldNum" sz="quarter" idx="12"/>
          </p:nvPr>
        </p:nvSpPr>
        <p:spPr/>
        <p:txBody>
          <a:bodyPr/>
          <a:lstStyle>
            <a:lvl1pPr>
              <a:defRPr/>
            </a:lvl1pPr>
          </a:lstStyle>
          <a:p>
            <a:pPr>
              <a:defRPr/>
            </a:pPr>
            <a:fld id="{683E3DAD-5AAF-4978-8A10-DAFA8448D6DC}" type="slidenum">
              <a:rPr lang="en-US" altLang="en-US"/>
              <a:pPr>
                <a:defRPr/>
              </a:pPr>
              <a:t>‹#›</a:t>
            </a:fld>
            <a:endParaRPr lang="en-US" altLang="en-US"/>
          </a:p>
        </p:txBody>
      </p:sp>
    </p:spTree>
    <p:extLst>
      <p:ext uri="{BB962C8B-B14F-4D97-AF65-F5344CB8AC3E}">
        <p14:creationId xmlns:p14="http://schemas.microsoft.com/office/powerpoint/2010/main" val="2709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402" y="365126"/>
            <a:ext cx="7888754" cy="1325563"/>
          </a:xfrm>
        </p:spPr>
        <p:txBody>
          <a:bodyPr/>
          <a:lstStyle/>
          <a:p>
            <a:r>
              <a:rPr lang="en-US"/>
              <a:t>Click to edit Master title style</a:t>
            </a:r>
          </a:p>
        </p:txBody>
      </p:sp>
      <p:sp>
        <p:nvSpPr>
          <p:cNvPr id="3" name="Text Placeholder 2"/>
          <p:cNvSpPr>
            <a:spLocks noGrp="1"/>
          </p:cNvSpPr>
          <p:nvPr>
            <p:ph type="body" idx="1"/>
          </p:nvPr>
        </p:nvSpPr>
        <p:spPr>
          <a:xfrm>
            <a:off x="630403" y="1681163"/>
            <a:ext cx="386974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403" y="2505075"/>
            <a:ext cx="386974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30356" y="1681163"/>
            <a:ext cx="38888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30356" y="2505075"/>
            <a:ext cx="388880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1CBA505-1E83-F96F-B0D4-051938608EF0}"/>
              </a:ext>
            </a:extLst>
          </p:cNvPr>
          <p:cNvSpPr>
            <a:spLocks noGrp="1"/>
          </p:cNvSpPr>
          <p:nvPr>
            <p:ph type="dt" sz="half" idx="10"/>
          </p:nvPr>
        </p:nvSpPr>
        <p:spPr/>
        <p:txBody>
          <a:bodyPr/>
          <a:lstStyle>
            <a:lvl1pPr>
              <a:defRPr/>
            </a:lvl1pPr>
          </a:lstStyle>
          <a:p>
            <a:pPr>
              <a:defRPr/>
            </a:pPr>
            <a:fld id="{E482E9D4-5910-42C2-9166-9E5AC4ECFF24}" type="datetimeFigureOut">
              <a:rPr lang="en-US"/>
              <a:pPr>
                <a:defRPr/>
              </a:pPr>
              <a:t>3/9/2023</a:t>
            </a:fld>
            <a:endParaRPr lang="en-US"/>
          </a:p>
        </p:txBody>
      </p:sp>
      <p:sp>
        <p:nvSpPr>
          <p:cNvPr id="8" name="Footer Placeholder 4">
            <a:extLst>
              <a:ext uri="{FF2B5EF4-FFF2-40B4-BE49-F238E27FC236}">
                <a16:creationId xmlns:a16="http://schemas.microsoft.com/office/drawing/2014/main" id="{EFB59A3F-160F-5D15-BA10-A5E5D846867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D427C42-7AD1-0A3E-31BD-3D99EDF9BA0E}"/>
              </a:ext>
            </a:extLst>
          </p:cNvPr>
          <p:cNvSpPr>
            <a:spLocks noGrp="1"/>
          </p:cNvSpPr>
          <p:nvPr>
            <p:ph type="sldNum" sz="quarter" idx="12"/>
          </p:nvPr>
        </p:nvSpPr>
        <p:spPr/>
        <p:txBody>
          <a:bodyPr/>
          <a:lstStyle>
            <a:lvl1pPr>
              <a:defRPr/>
            </a:lvl1pPr>
          </a:lstStyle>
          <a:p>
            <a:pPr>
              <a:defRPr/>
            </a:pPr>
            <a:fld id="{76F04DD2-B493-4B01-992E-7B30476BB22D}" type="slidenum">
              <a:rPr lang="en-US" altLang="en-US"/>
              <a:pPr>
                <a:defRPr/>
              </a:pPr>
              <a:t>‹#›</a:t>
            </a:fld>
            <a:endParaRPr lang="en-US" altLang="en-US"/>
          </a:p>
        </p:txBody>
      </p:sp>
    </p:spTree>
    <p:extLst>
      <p:ext uri="{BB962C8B-B14F-4D97-AF65-F5344CB8AC3E}">
        <p14:creationId xmlns:p14="http://schemas.microsoft.com/office/powerpoint/2010/main" val="2698459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E5A2C24-C0B7-DC23-3155-B327234EEDB4}"/>
              </a:ext>
            </a:extLst>
          </p:cNvPr>
          <p:cNvSpPr>
            <a:spLocks noGrp="1"/>
          </p:cNvSpPr>
          <p:nvPr>
            <p:ph type="dt" sz="half" idx="10"/>
          </p:nvPr>
        </p:nvSpPr>
        <p:spPr/>
        <p:txBody>
          <a:bodyPr/>
          <a:lstStyle>
            <a:lvl1pPr>
              <a:defRPr/>
            </a:lvl1pPr>
          </a:lstStyle>
          <a:p>
            <a:pPr>
              <a:defRPr/>
            </a:pPr>
            <a:fld id="{565BAA50-6407-4A91-BD20-5BD90411FAE3}" type="datetimeFigureOut">
              <a:rPr lang="en-US"/>
              <a:pPr>
                <a:defRPr/>
              </a:pPr>
              <a:t>3/9/2023</a:t>
            </a:fld>
            <a:endParaRPr lang="en-US"/>
          </a:p>
        </p:txBody>
      </p:sp>
      <p:sp>
        <p:nvSpPr>
          <p:cNvPr id="4" name="Footer Placeholder 4">
            <a:extLst>
              <a:ext uri="{FF2B5EF4-FFF2-40B4-BE49-F238E27FC236}">
                <a16:creationId xmlns:a16="http://schemas.microsoft.com/office/drawing/2014/main" id="{D4732AE2-7E1B-8249-3D9C-580D120AB64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97034A3-7E96-B86D-FBEC-1677119F73F7}"/>
              </a:ext>
            </a:extLst>
          </p:cNvPr>
          <p:cNvSpPr>
            <a:spLocks noGrp="1"/>
          </p:cNvSpPr>
          <p:nvPr>
            <p:ph type="sldNum" sz="quarter" idx="12"/>
          </p:nvPr>
        </p:nvSpPr>
        <p:spPr/>
        <p:txBody>
          <a:bodyPr/>
          <a:lstStyle>
            <a:lvl1pPr>
              <a:defRPr/>
            </a:lvl1pPr>
          </a:lstStyle>
          <a:p>
            <a:pPr>
              <a:defRPr/>
            </a:pPr>
            <a:fld id="{8023B8E3-0973-4CB9-9C92-1D1F40646597}" type="slidenum">
              <a:rPr lang="en-US" altLang="en-US"/>
              <a:pPr>
                <a:defRPr/>
              </a:pPr>
              <a:t>‹#›</a:t>
            </a:fld>
            <a:endParaRPr lang="en-US" altLang="en-US"/>
          </a:p>
        </p:txBody>
      </p:sp>
    </p:spTree>
    <p:extLst>
      <p:ext uri="{BB962C8B-B14F-4D97-AF65-F5344CB8AC3E}">
        <p14:creationId xmlns:p14="http://schemas.microsoft.com/office/powerpoint/2010/main" val="197896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8D05B3-EF03-86AB-39A4-96F1D9FCCF51}"/>
              </a:ext>
            </a:extLst>
          </p:cNvPr>
          <p:cNvSpPr>
            <a:spLocks noGrp="1"/>
          </p:cNvSpPr>
          <p:nvPr>
            <p:ph type="dt" sz="half" idx="10"/>
          </p:nvPr>
        </p:nvSpPr>
        <p:spPr/>
        <p:txBody>
          <a:bodyPr/>
          <a:lstStyle>
            <a:lvl1pPr>
              <a:defRPr/>
            </a:lvl1pPr>
          </a:lstStyle>
          <a:p>
            <a:pPr>
              <a:defRPr/>
            </a:pPr>
            <a:fld id="{A21C7621-9558-4B48-B505-B371D64AB45D}" type="datetimeFigureOut">
              <a:rPr lang="en-US"/>
              <a:pPr>
                <a:defRPr/>
              </a:pPr>
              <a:t>3/9/2023</a:t>
            </a:fld>
            <a:endParaRPr lang="en-US"/>
          </a:p>
        </p:txBody>
      </p:sp>
      <p:sp>
        <p:nvSpPr>
          <p:cNvPr id="3" name="Footer Placeholder 4">
            <a:extLst>
              <a:ext uri="{FF2B5EF4-FFF2-40B4-BE49-F238E27FC236}">
                <a16:creationId xmlns:a16="http://schemas.microsoft.com/office/drawing/2014/main" id="{BE4D6851-B378-62C6-24C8-97461CC9AEB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8C3FCF4-EB3D-B2B4-0031-C17D018357E8}"/>
              </a:ext>
            </a:extLst>
          </p:cNvPr>
          <p:cNvSpPr>
            <a:spLocks noGrp="1"/>
          </p:cNvSpPr>
          <p:nvPr>
            <p:ph type="sldNum" sz="quarter" idx="12"/>
          </p:nvPr>
        </p:nvSpPr>
        <p:spPr/>
        <p:txBody>
          <a:bodyPr/>
          <a:lstStyle>
            <a:lvl1pPr>
              <a:defRPr/>
            </a:lvl1pPr>
          </a:lstStyle>
          <a:p>
            <a:pPr>
              <a:defRPr/>
            </a:pPr>
            <a:fld id="{32DF0115-9C2E-438A-8C44-85CD29342ED1}" type="slidenum">
              <a:rPr lang="en-US" altLang="en-US"/>
              <a:pPr>
                <a:defRPr/>
              </a:pPr>
              <a:t>‹#›</a:t>
            </a:fld>
            <a:endParaRPr lang="en-US" altLang="en-US"/>
          </a:p>
        </p:txBody>
      </p:sp>
    </p:spTree>
    <p:extLst>
      <p:ext uri="{BB962C8B-B14F-4D97-AF65-F5344CB8AC3E}">
        <p14:creationId xmlns:p14="http://schemas.microsoft.com/office/powerpoint/2010/main" val="2658656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403" y="457200"/>
            <a:ext cx="29503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8801" y="987426"/>
            <a:ext cx="463035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403" y="2057400"/>
            <a:ext cx="29503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3FC7506-34C1-DBE3-A2EC-564B2F4531FA}"/>
              </a:ext>
            </a:extLst>
          </p:cNvPr>
          <p:cNvSpPr>
            <a:spLocks noGrp="1"/>
          </p:cNvSpPr>
          <p:nvPr>
            <p:ph type="dt" sz="half" idx="10"/>
          </p:nvPr>
        </p:nvSpPr>
        <p:spPr/>
        <p:txBody>
          <a:bodyPr/>
          <a:lstStyle>
            <a:lvl1pPr>
              <a:defRPr/>
            </a:lvl1pPr>
          </a:lstStyle>
          <a:p>
            <a:pPr>
              <a:defRPr/>
            </a:pPr>
            <a:fld id="{5C593982-391D-430D-A251-373CE0C9D739}" type="datetimeFigureOut">
              <a:rPr lang="en-US"/>
              <a:pPr>
                <a:defRPr/>
              </a:pPr>
              <a:t>3/9/2023</a:t>
            </a:fld>
            <a:endParaRPr lang="en-US"/>
          </a:p>
        </p:txBody>
      </p:sp>
      <p:sp>
        <p:nvSpPr>
          <p:cNvPr id="6" name="Footer Placeholder 4">
            <a:extLst>
              <a:ext uri="{FF2B5EF4-FFF2-40B4-BE49-F238E27FC236}">
                <a16:creationId xmlns:a16="http://schemas.microsoft.com/office/drawing/2014/main" id="{6E7515F1-F0A1-2F97-90D2-5892F5E417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8FA04AA-F50C-5826-0D0B-3004EE9F0D74}"/>
              </a:ext>
            </a:extLst>
          </p:cNvPr>
          <p:cNvSpPr>
            <a:spLocks noGrp="1"/>
          </p:cNvSpPr>
          <p:nvPr>
            <p:ph type="sldNum" sz="quarter" idx="12"/>
          </p:nvPr>
        </p:nvSpPr>
        <p:spPr/>
        <p:txBody>
          <a:bodyPr/>
          <a:lstStyle>
            <a:lvl1pPr>
              <a:defRPr/>
            </a:lvl1pPr>
          </a:lstStyle>
          <a:p>
            <a:pPr>
              <a:defRPr/>
            </a:pPr>
            <a:fld id="{95762F5F-FDD3-4F36-B91E-F62DAE1E8B36}" type="slidenum">
              <a:rPr lang="en-US" altLang="en-US"/>
              <a:pPr>
                <a:defRPr/>
              </a:pPr>
              <a:t>‹#›</a:t>
            </a:fld>
            <a:endParaRPr lang="en-US" altLang="en-US"/>
          </a:p>
        </p:txBody>
      </p:sp>
    </p:spTree>
    <p:extLst>
      <p:ext uri="{BB962C8B-B14F-4D97-AF65-F5344CB8AC3E}">
        <p14:creationId xmlns:p14="http://schemas.microsoft.com/office/powerpoint/2010/main" val="837071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403" y="457200"/>
            <a:ext cx="295034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8801" y="987426"/>
            <a:ext cx="463035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403" y="2057400"/>
            <a:ext cx="29503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3603239-3DE4-C453-4C5C-1C67962F1E2A}"/>
              </a:ext>
            </a:extLst>
          </p:cNvPr>
          <p:cNvSpPr>
            <a:spLocks noGrp="1"/>
          </p:cNvSpPr>
          <p:nvPr>
            <p:ph type="dt" sz="half" idx="10"/>
          </p:nvPr>
        </p:nvSpPr>
        <p:spPr/>
        <p:txBody>
          <a:bodyPr/>
          <a:lstStyle>
            <a:lvl1pPr>
              <a:defRPr/>
            </a:lvl1pPr>
          </a:lstStyle>
          <a:p>
            <a:pPr>
              <a:defRPr/>
            </a:pPr>
            <a:fld id="{217311BB-56BF-4A15-8F91-617FECBFDCC0}" type="datetimeFigureOut">
              <a:rPr lang="en-US"/>
              <a:pPr>
                <a:defRPr/>
              </a:pPr>
              <a:t>3/9/2023</a:t>
            </a:fld>
            <a:endParaRPr lang="en-US"/>
          </a:p>
        </p:txBody>
      </p:sp>
      <p:sp>
        <p:nvSpPr>
          <p:cNvPr id="6" name="Footer Placeholder 4">
            <a:extLst>
              <a:ext uri="{FF2B5EF4-FFF2-40B4-BE49-F238E27FC236}">
                <a16:creationId xmlns:a16="http://schemas.microsoft.com/office/drawing/2014/main" id="{59CE501D-2D4B-677F-3106-1DF4C95372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9726610-51C0-BD86-889B-3741BAEC38F0}"/>
              </a:ext>
            </a:extLst>
          </p:cNvPr>
          <p:cNvSpPr>
            <a:spLocks noGrp="1"/>
          </p:cNvSpPr>
          <p:nvPr>
            <p:ph type="sldNum" sz="quarter" idx="12"/>
          </p:nvPr>
        </p:nvSpPr>
        <p:spPr/>
        <p:txBody>
          <a:bodyPr/>
          <a:lstStyle>
            <a:lvl1pPr>
              <a:defRPr/>
            </a:lvl1pPr>
          </a:lstStyle>
          <a:p>
            <a:pPr>
              <a:defRPr/>
            </a:pPr>
            <a:fld id="{30BE5C44-1814-4CA7-B06C-03807DE2892F}" type="slidenum">
              <a:rPr lang="en-US" altLang="en-US"/>
              <a:pPr>
                <a:defRPr/>
              </a:pPr>
              <a:t>‹#›</a:t>
            </a:fld>
            <a:endParaRPr lang="en-US" altLang="en-US"/>
          </a:p>
        </p:txBody>
      </p:sp>
    </p:spTree>
    <p:extLst>
      <p:ext uri="{BB962C8B-B14F-4D97-AF65-F5344CB8AC3E}">
        <p14:creationId xmlns:p14="http://schemas.microsoft.com/office/powerpoint/2010/main" val="399356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57809B5B-F25B-2AFD-0EE7-9F28498DC35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79414995-0AF2-515E-ADE9-08608AE1260B}"/>
              </a:ext>
            </a:extLst>
          </p:cNvPr>
          <p:cNvSpPr>
            <a:spLocks noGrp="1"/>
          </p:cNvSpPr>
          <p:nvPr>
            <p:ph type="body" idx="1"/>
          </p:nvPr>
        </p:nvSpPr>
        <p:spPr bwMode="auto">
          <a:xfrm>
            <a:off x="627063" y="1620838"/>
            <a:ext cx="1096962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2B3FF13-B740-0D8E-2A94-641A741B16B8}"/>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cs typeface="+mn-cs"/>
              </a:defRPr>
            </a:lvl1pPr>
          </a:lstStyle>
          <a:p>
            <a:pPr>
              <a:defRPr/>
            </a:pPr>
            <a:fld id="{B675E209-078C-4BD5-BDE8-3D104955FC7C}" type="datetimeFigureOut">
              <a:rPr lang="en-US"/>
              <a:pPr>
                <a:defRPr/>
              </a:pPr>
              <a:t>3/9/2023</a:t>
            </a:fld>
            <a:endParaRPr lang="en-US"/>
          </a:p>
        </p:txBody>
      </p:sp>
      <p:sp>
        <p:nvSpPr>
          <p:cNvPr id="5" name="Footer Placeholder 4">
            <a:extLst>
              <a:ext uri="{FF2B5EF4-FFF2-40B4-BE49-F238E27FC236}">
                <a16:creationId xmlns:a16="http://schemas.microsoft.com/office/drawing/2014/main" id="{879736D5-EA12-E23A-29A1-A6DA09DDE392}"/>
              </a:ext>
            </a:extLst>
          </p:cNvPr>
          <p:cNvSpPr>
            <a:spLocks noGrp="1"/>
          </p:cNvSpPr>
          <p:nvPr>
            <p:ph type="ftr" sz="quarter" idx="3"/>
          </p:nvPr>
        </p:nvSpPr>
        <p:spPr>
          <a:xfrm>
            <a:off x="4168775" y="6356350"/>
            <a:ext cx="385445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168F1D6-A1AA-78A4-411F-A575A8E49231}"/>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Franklin Gothic Book" panose="020B0503020102020204" pitchFamily="34" charset="0"/>
              </a:defRPr>
            </a:lvl1pPr>
          </a:lstStyle>
          <a:p>
            <a:pPr>
              <a:defRPr/>
            </a:pPr>
            <a:fld id="{FEE0830D-CA4B-41C7-BBC4-54867F89408D}" type="slidenum">
              <a:rPr lang="en-US" altLang="en-US"/>
              <a:pPr>
                <a:defRPr/>
              </a:pPr>
              <a:t>‹#›</a:t>
            </a:fld>
            <a:endParaRPr lang="en-US" altLang="en-US"/>
          </a:p>
        </p:txBody>
      </p:sp>
    </p:spTree>
    <p:extLst>
      <p:ext uri="{BB962C8B-B14F-4D97-AF65-F5344CB8AC3E}">
        <p14:creationId xmlns:p14="http://schemas.microsoft.com/office/powerpoint/2010/main" val="2490837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Franklin Gothic Medium" panose="020B0603020102020204" pitchFamily="34" charset="0"/>
        </a:defRPr>
      </a:lvl2pPr>
      <a:lvl3pPr algn="ctr" rtl="0" eaLnBrk="0" fontAlgn="base" hangingPunct="0">
        <a:spcBef>
          <a:spcPct val="0"/>
        </a:spcBef>
        <a:spcAft>
          <a:spcPct val="0"/>
        </a:spcAft>
        <a:defRPr sz="4400">
          <a:solidFill>
            <a:schemeClr val="bg1"/>
          </a:solidFill>
          <a:latin typeface="Franklin Gothic Medium" panose="020B0603020102020204" pitchFamily="34" charset="0"/>
        </a:defRPr>
      </a:lvl3pPr>
      <a:lvl4pPr algn="ctr" rtl="0" eaLnBrk="0" fontAlgn="base" hangingPunct="0">
        <a:spcBef>
          <a:spcPct val="0"/>
        </a:spcBef>
        <a:spcAft>
          <a:spcPct val="0"/>
        </a:spcAft>
        <a:defRPr sz="4400">
          <a:solidFill>
            <a:schemeClr val="bg1"/>
          </a:solidFill>
          <a:latin typeface="Franklin Gothic Medium" panose="020B0603020102020204" pitchFamily="34" charset="0"/>
        </a:defRPr>
      </a:lvl4pPr>
      <a:lvl5pPr algn="ctr" rtl="0" eaLnBrk="0" fontAlgn="base" hangingPunct="0">
        <a:spcBef>
          <a:spcPct val="0"/>
        </a:spcBef>
        <a:spcAft>
          <a:spcPct val="0"/>
        </a:spcAft>
        <a:defRPr sz="4400">
          <a:solidFill>
            <a:schemeClr val="bg1"/>
          </a:solidFill>
          <a:latin typeface="Franklin Gothic Medium" panose="020B0603020102020204" pitchFamily="34" charset="0"/>
        </a:defRPr>
      </a:lvl5pPr>
      <a:lvl6pPr marL="457200" algn="ctr" rtl="0" eaLnBrk="0" fontAlgn="base" hangingPunct="0">
        <a:spcBef>
          <a:spcPct val="0"/>
        </a:spcBef>
        <a:spcAft>
          <a:spcPct val="0"/>
        </a:spcAft>
        <a:defRPr sz="4400">
          <a:solidFill>
            <a:schemeClr val="bg1"/>
          </a:solidFill>
          <a:latin typeface="Franklin Gothic Medium" panose="020B0603020102020204" pitchFamily="34" charset="0"/>
        </a:defRPr>
      </a:lvl6pPr>
      <a:lvl7pPr marL="914400" algn="ctr" rtl="0" eaLnBrk="0" fontAlgn="base" hangingPunct="0">
        <a:spcBef>
          <a:spcPct val="0"/>
        </a:spcBef>
        <a:spcAft>
          <a:spcPct val="0"/>
        </a:spcAft>
        <a:defRPr sz="4400">
          <a:solidFill>
            <a:schemeClr val="bg1"/>
          </a:solidFill>
          <a:latin typeface="Franklin Gothic Medium" panose="020B0603020102020204" pitchFamily="34" charset="0"/>
        </a:defRPr>
      </a:lvl7pPr>
      <a:lvl8pPr marL="1371600" algn="ctr" rtl="0" eaLnBrk="0" fontAlgn="base" hangingPunct="0">
        <a:spcBef>
          <a:spcPct val="0"/>
        </a:spcBef>
        <a:spcAft>
          <a:spcPct val="0"/>
        </a:spcAft>
        <a:defRPr sz="4400">
          <a:solidFill>
            <a:schemeClr val="bg1"/>
          </a:solidFill>
          <a:latin typeface="Franklin Gothic Medium" panose="020B0603020102020204" pitchFamily="34" charset="0"/>
        </a:defRPr>
      </a:lvl8pPr>
      <a:lvl9pPr marL="1828800" algn="ctr" rtl="0" eaLnBrk="0" fontAlgn="base" hangingPunct="0">
        <a:spcBef>
          <a:spcPct val="0"/>
        </a:spcBef>
        <a:spcAft>
          <a:spcPct val="0"/>
        </a:spcAft>
        <a:defRPr sz="4400">
          <a:solidFill>
            <a:schemeClr val="bg1"/>
          </a:solidFill>
          <a:latin typeface="Franklin Gothic Medium" panose="020B06030201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D12A69F7-9EB7-D032-8DB7-AC715720686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7E31C4C5-820B-55F7-34DD-6E88548DD4E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A654259-A200-9456-9D72-5B04D6D34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725F277-88E4-4170-B8FF-75EC7021820B}" type="datetimeFigureOut">
              <a:rPr lang="en-US"/>
              <a:pPr>
                <a:defRPr/>
              </a:pPr>
              <a:t>3/9/2023</a:t>
            </a:fld>
            <a:endParaRPr lang="en-US"/>
          </a:p>
        </p:txBody>
      </p:sp>
      <p:sp>
        <p:nvSpPr>
          <p:cNvPr id="5" name="Footer Placeholder 4">
            <a:extLst>
              <a:ext uri="{FF2B5EF4-FFF2-40B4-BE49-F238E27FC236}">
                <a16:creationId xmlns:a16="http://schemas.microsoft.com/office/drawing/2014/main" id="{9906F44A-1B2A-7F3B-A52D-23BA35CFE2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D8A72FE3-3BF4-ECB3-EC40-3343858D8E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A13E112-B1BF-47F3-836B-462C288799E1}" type="slidenum">
              <a:rPr lang="en-US"/>
              <a:pPr>
                <a:defRPr/>
              </a:pPr>
              <a:t>‹#›</a:t>
            </a:fld>
            <a:endParaRPr lang="en-US"/>
          </a:p>
        </p:txBody>
      </p:sp>
    </p:spTree>
    <p:extLst>
      <p:ext uri="{BB962C8B-B14F-4D97-AF65-F5344CB8AC3E}">
        <p14:creationId xmlns:p14="http://schemas.microsoft.com/office/powerpoint/2010/main" val="8476597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1C1C38E7-C482-8661-E8ED-39329902D5AE}"/>
              </a:ext>
            </a:extLst>
          </p:cNvPr>
          <p:cNvSpPr>
            <a:spLocks noChangeArrowheads="1"/>
          </p:cNvSpPr>
          <p:nvPr/>
        </p:nvSpPr>
        <p:spPr bwMode="auto">
          <a:xfrm>
            <a:off x="0" y="238125"/>
            <a:ext cx="12188825" cy="838200"/>
          </a:xfrm>
          <a:prstGeom prst="rect">
            <a:avLst/>
          </a:prstGeom>
          <a:solidFill>
            <a:srgbClr val="0436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bg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bg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bg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bg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bg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FED05E"/>
                </a:solidFill>
                <a:effectLst/>
                <a:uLnTx/>
                <a:uFillTx/>
                <a:latin typeface="Arial" panose="020B0604020202020204" pitchFamily="34" charset="0"/>
                <a:ea typeface="+mn-ea"/>
                <a:cs typeface="Arial" panose="020B0604020202020204" pitchFamily="34" charset="0"/>
              </a:rPr>
              <a:t>Session 1 Rotary Branding</a:t>
            </a:r>
          </a:p>
        </p:txBody>
      </p:sp>
      <p:sp>
        <p:nvSpPr>
          <p:cNvPr id="23555" name="Rectangle 4">
            <a:extLst>
              <a:ext uri="{FF2B5EF4-FFF2-40B4-BE49-F238E27FC236}">
                <a16:creationId xmlns:a16="http://schemas.microsoft.com/office/drawing/2014/main" id="{683488EC-B709-CD4C-60D7-A44458B1B1F5}"/>
              </a:ext>
            </a:extLst>
          </p:cNvPr>
          <p:cNvSpPr>
            <a:spLocks noChangeArrowheads="1"/>
          </p:cNvSpPr>
          <p:nvPr/>
        </p:nvSpPr>
        <p:spPr bwMode="auto">
          <a:xfrm>
            <a:off x="1123950" y="2171700"/>
            <a:ext cx="10363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bg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bg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bg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bg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bg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ja-JP" sz="4400" b="0" i="0" u="none" strike="noStrike" kern="1200" cap="none" spc="0" normalizeH="0" baseline="0" noProof="0" dirty="0">
              <a:ln>
                <a:noFill/>
              </a:ln>
              <a:solidFill>
                <a:srgbClr val="FECD5E"/>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4400" b="0" i="0" u="none" strike="noStrike" kern="1200" cap="none" spc="0" normalizeH="0" baseline="0" noProof="0" dirty="0">
                <a:ln>
                  <a:noFill/>
                </a:ln>
                <a:solidFill>
                  <a:srgbClr val="FECD5E"/>
                </a:solidFill>
                <a:effectLst/>
                <a:uLnTx/>
                <a:uFillTx/>
                <a:latin typeface="Arial" panose="020B0604020202020204" pitchFamily="34" charset="0"/>
                <a:ea typeface="MS PGothic" panose="020B0600070205080204" pitchFamily="34" charset="-128"/>
                <a:cs typeface="Arial" panose="020B0604020202020204" pitchFamily="34" charset="0"/>
              </a:rPr>
              <a:t>Rotary Branding – PDG Pete Booker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ja-JP" sz="4400" b="0" i="0" u="none" strike="noStrike" kern="1200" cap="none" spc="0" normalizeH="0" baseline="0" noProof="0" dirty="0">
              <a:ln>
                <a:noFill/>
              </a:ln>
              <a:solidFill>
                <a:srgbClr val="FECD5E"/>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B6799A7C-55FF-D87E-870F-41E2A81F9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5867400"/>
            <a:ext cx="1689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a16="http://schemas.microsoft.com/office/drawing/2014/main" id="{B04B8A78-79A5-33DB-43B0-A31D5F9EA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8825" y="5867400"/>
            <a:ext cx="20018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1">
            <a:extLst>
              <a:ext uri="{FF2B5EF4-FFF2-40B4-BE49-F238E27FC236}">
                <a16:creationId xmlns:a16="http://schemas.microsoft.com/office/drawing/2014/main" id="{200FC8FB-BAD0-6D72-DC02-5F0B6EF7509F}"/>
              </a:ext>
            </a:extLst>
          </p:cNvPr>
          <p:cNvSpPr txBox="1">
            <a:spLocks noChangeArrowheads="1"/>
          </p:cNvSpPr>
          <p:nvPr/>
        </p:nvSpPr>
        <p:spPr bwMode="auto">
          <a:xfrm>
            <a:off x="1284288" y="566738"/>
            <a:ext cx="6445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Exercise… Let’s bring it home!</a:t>
            </a:r>
          </a:p>
        </p:txBody>
      </p:sp>
      <p:sp>
        <p:nvSpPr>
          <p:cNvPr id="7" name="TextBox 6">
            <a:extLst>
              <a:ext uri="{FF2B5EF4-FFF2-40B4-BE49-F238E27FC236}">
                <a16:creationId xmlns:a16="http://schemas.microsoft.com/office/drawing/2014/main" id="{9C3062BD-82B5-1A70-FAE4-9A7B16EF07B4}"/>
              </a:ext>
            </a:extLst>
          </p:cNvPr>
          <p:cNvSpPr txBox="1"/>
          <p:nvPr/>
        </p:nvSpPr>
        <p:spPr>
          <a:xfrm>
            <a:off x="541338" y="1393825"/>
            <a:ext cx="11109325" cy="449262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Answer these questions in your group and be prepared to share with the multitudes…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What does value mean for Rotary (why are you a Rotarian, how are we perceived?)</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What is the value proposition in my Rotary club – Local and RI?</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Does my club have a brand – and does it live up to that statement?</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Consider an amalgam of all the clubs in your group – create a value proposition and a brand statement. Be prepared to explain what that brand stands for and how your club will deliver on it. How will everything you do reinforce positive perception?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What is one thing will you take back to your club to help establish and/or build your brand?</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a:extLst>
              <a:ext uri="{FF2B5EF4-FFF2-40B4-BE49-F238E27FC236}">
                <a16:creationId xmlns:a16="http://schemas.microsoft.com/office/drawing/2014/main" id="{7B0BA09C-C1A1-5094-0CD5-14C863352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5867400"/>
            <a:ext cx="1689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4">
            <a:extLst>
              <a:ext uri="{FF2B5EF4-FFF2-40B4-BE49-F238E27FC236}">
                <a16:creationId xmlns:a16="http://schemas.microsoft.com/office/drawing/2014/main" id="{7AAB588C-3F12-365D-73E1-6BF587C3C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8825" y="5867400"/>
            <a:ext cx="20018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1">
            <a:extLst>
              <a:ext uri="{FF2B5EF4-FFF2-40B4-BE49-F238E27FC236}">
                <a16:creationId xmlns:a16="http://schemas.microsoft.com/office/drawing/2014/main" id="{7F96AF26-34EE-06A2-513B-7749157A8CEE}"/>
              </a:ext>
            </a:extLst>
          </p:cNvPr>
          <p:cNvSpPr txBox="1">
            <a:spLocks noChangeArrowheads="1"/>
          </p:cNvSpPr>
          <p:nvPr/>
        </p:nvSpPr>
        <p:spPr bwMode="auto">
          <a:xfrm>
            <a:off x="1284288" y="566738"/>
            <a:ext cx="6445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Exercise… Let’s bring it home!</a:t>
            </a:r>
          </a:p>
        </p:txBody>
      </p:sp>
      <p:sp>
        <p:nvSpPr>
          <p:cNvPr id="7" name="TextBox 6">
            <a:extLst>
              <a:ext uri="{FF2B5EF4-FFF2-40B4-BE49-F238E27FC236}">
                <a16:creationId xmlns:a16="http://schemas.microsoft.com/office/drawing/2014/main" id="{05F2B612-C29F-6533-14E6-D4515BA1E978}"/>
              </a:ext>
            </a:extLst>
          </p:cNvPr>
          <p:cNvSpPr txBox="1"/>
          <p:nvPr/>
        </p:nvSpPr>
        <p:spPr>
          <a:xfrm>
            <a:off x="541338" y="1393825"/>
            <a:ext cx="11109325" cy="449262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Answer these questions in your group and be prepared to share with the multitudes…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What does value mean for Rotary (why are you a Rotarian, how are we perceived?)</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What is the value proposition in my Rotary club – Local and RI?</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Does my club have a brand – and does it live up to that statement?</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Consider an amalgam of all the clubs in your group – create a value proposition and a brand statement. Be prepared to explain what that brand stands for and how your club will deliver on it. How will everything you do reinforce positive perception?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What is one thing will you take back to your club to help establish and/or build your brand?</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a:extLst>
              <a:ext uri="{FF2B5EF4-FFF2-40B4-BE49-F238E27FC236}">
                <a16:creationId xmlns:a16="http://schemas.microsoft.com/office/drawing/2014/main" id="{6D3C3319-C6FA-186A-6CF7-763B25681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5867400"/>
            <a:ext cx="1689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a:extLst>
              <a:ext uri="{FF2B5EF4-FFF2-40B4-BE49-F238E27FC236}">
                <a16:creationId xmlns:a16="http://schemas.microsoft.com/office/drawing/2014/main" id="{DF0B5410-0CEE-2551-444B-053D4E7B1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8825" y="5867400"/>
            <a:ext cx="20018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1">
            <a:extLst>
              <a:ext uri="{FF2B5EF4-FFF2-40B4-BE49-F238E27FC236}">
                <a16:creationId xmlns:a16="http://schemas.microsoft.com/office/drawing/2014/main" id="{F6774265-47F5-3E9E-97B0-FFCC51D9E75F}"/>
              </a:ext>
            </a:extLst>
          </p:cNvPr>
          <p:cNvSpPr txBox="1">
            <a:spLocks noChangeArrowheads="1"/>
          </p:cNvSpPr>
          <p:nvPr/>
        </p:nvSpPr>
        <p:spPr bwMode="auto">
          <a:xfrm>
            <a:off x="1284288" y="566738"/>
            <a:ext cx="6445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Exercise… Let’s bring it home!</a:t>
            </a:r>
          </a:p>
        </p:txBody>
      </p:sp>
      <p:sp>
        <p:nvSpPr>
          <p:cNvPr id="7" name="TextBox 6">
            <a:extLst>
              <a:ext uri="{FF2B5EF4-FFF2-40B4-BE49-F238E27FC236}">
                <a16:creationId xmlns:a16="http://schemas.microsoft.com/office/drawing/2014/main" id="{0509C6E2-8DCD-6441-7DB2-C30ED1ECA985}"/>
              </a:ext>
            </a:extLst>
          </p:cNvPr>
          <p:cNvSpPr txBox="1"/>
          <p:nvPr/>
        </p:nvSpPr>
        <p:spPr>
          <a:xfrm>
            <a:off x="541338" y="1393825"/>
            <a:ext cx="11109325" cy="449262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Answer these questions in your group and be prepared to share with the multitudes…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What does value mean for Rotary (why are you a Rotarian, how are we perceived?)</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What is the value proposition in my Rotary club – Local and RI?</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Does my club have a brand – and does it live up to that statement?</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Consider an amalgam of all the clubs in your group – create a value proposition and a brand statement. Be prepared to explain what that brand stands for and how your club will deliver on it. How will everything you do reinforce positive perception?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What is one thing will you take back to your club to help establish and/or build your brand?</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a:extLst>
              <a:ext uri="{FF2B5EF4-FFF2-40B4-BE49-F238E27FC236}">
                <a16:creationId xmlns:a16="http://schemas.microsoft.com/office/drawing/2014/main" id="{66AB84D9-FE28-F3EC-865C-B2C904DB2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5867400"/>
            <a:ext cx="1689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4">
            <a:extLst>
              <a:ext uri="{FF2B5EF4-FFF2-40B4-BE49-F238E27FC236}">
                <a16:creationId xmlns:a16="http://schemas.microsoft.com/office/drawing/2014/main" id="{F441CF15-49AD-25E8-712D-8A0EA45B2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8825" y="5867400"/>
            <a:ext cx="20018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1">
            <a:extLst>
              <a:ext uri="{FF2B5EF4-FFF2-40B4-BE49-F238E27FC236}">
                <a16:creationId xmlns:a16="http://schemas.microsoft.com/office/drawing/2014/main" id="{85100024-7042-E500-309D-B1E468530E16}"/>
              </a:ext>
            </a:extLst>
          </p:cNvPr>
          <p:cNvSpPr txBox="1">
            <a:spLocks noChangeArrowheads="1"/>
          </p:cNvSpPr>
          <p:nvPr/>
        </p:nvSpPr>
        <p:spPr bwMode="auto">
          <a:xfrm>
            <a:off x="1284288" y="566738"/>
            <a:ext cx="6445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Exercise… Let’s bring it home!</a:t>
            </a:r>
          </a:p>
        </p:txBody>
      </p:sp>
      <p:sp>
        <p:nvSpPr>
          <p:cNvPr id="7" name="TextBox 6">
            <a:extLst>
              <a:ext uri="{FF2B5EF4-FFF2-40B4-BE49-F238E27FC236}">
                <a16:creationId xmlns:a16="http://schemas.microsoft.com/office/drawing/2014/main" id="{4B6B3C06-296D-969C-C70A-B0231ED1EE21}"/>
              </a:ext>
            </a:extLst>
          </p:cNvPr>
          <p:cNvSpPr txBox="1"/>
          <p:nvPr/>
        </p:nvSpPr>
        <p:spPr>
          <a:xfrm>
            <a:off x="541338" y="1393825"/>
            <a:ext cx="11109325" cy="449262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Answer these questions in your group and be prepared to share with the multitudes…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What does value mean for Rotary (why are you a Rotarian, how are we perceived?)</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What is the value proposition in my Rotary club – Local and RI?</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Does my club have a brand – and does it live up to that statement?</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Consider an amalgam of all the clubs in your group – create a value proposition and a brand statement. Be prepared to explain what that brand stands for and how your club will deliver on it. How will everything you do reinforce positive perception?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What is one thing will you take back to your club to help establish and/or build your brand?</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a:extLst>
              <a:ext uri="{FF2B5EF4-FFF2-40B4-BE49-F238E27FC236}">
                <a16:creationId xmlns:a16="http://schemas.microsoft.com/office/drawing/2014/main" id="{D12E0BF0-BCA3-9318-9223-58A4C6F8D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5867400"/>
            <a:ext cx="1689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4">
            <a:extLst>
              <a:ext uri="{FF2B5EF4-FFF2-40B4-BE49-F238E27FC236}">
                <a16:creationId xmlns:a16="http://schemas.microsoft.com/office/drawing/2014/main" id="{AF4E173A-DCDB-66EE-5622-DCE084FCBB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8825" y="5867400"/>
            <a:ext cx="20018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1">
            <a:extLst>
              <a:ext uri="{FF2B5EF4-FFF2-40B4-BE49-F238E27FC236}">
                <a16:creationId xmlns:a16="http://schemas.microsoft.com/office/drawing/2014/main" id="{9B6F9E36-DDC5-4A42-6938-82C37C5B1691}"/>
              </a:ext>
            </a:extLst>
          </p:cNvPr>
          <p:cNvSpPr txBox="1">
            <a:spLocks noChangeArrowheads="1"/>
          </p:cNvSpPr>
          <p:nvPr/>
        </p:nvSpPr>
        <p:spPr bwMode="auto">
          <a:xfrm>
            <a:off x="1284288" y="566738"/>
            <a:ext cx="6445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Exercise… Let’s bring it home!</a:t>
            </a:r>
          </a:p>
        </p:txBody>
      </p:sp>
      <p:sp>
        <p:nvSpPr>
          <p:cNvPr id="7" name="TextBox 6">
            <a:extLst>
              <a:ext uri="{FF2B5EF4-FFF2-40B4-BE49-F238E27FC236}">
                <a16:creationId xmlns:a16="http://schemas.microsoft.com/office/drawing/2014/main" id="{0CAE36C1-94D3-AD60-2212-A30A94F95DD6}"/>
              </a:ext>
            </a:extLst>
          </p:cNvPr>
          <p:cNvSpPr txBox="1"/>
          <p:nvPr/>
        </p:nvSpPr>
        <p:spPr>
          <a:xfrm>
            <a:off x="541338" y="1393825"/>
            <a:ext cx="11109325" cy="449262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Answer these questions in your group and be prepared to share with the multitudes…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What does value mean for Rotary (why are you a Rotarian, how are we perceived?)</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What is the value proposition in my Rotary club – Local and RI?</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Does my club have a brand – and does it live up to that statement?</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Consider an amalgam of all the clubs in your group – create a value proposition and a brand statement. Be prepared to explain what that brand stands for and how your club will deliver on it. How will everything you do reinforce positive perception?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What is one thing will you take back to your club to help establish and/or build your brand?</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a:extLst>
              <a:ext uri="{FF2B5EF4-FFF2-40B4-BE49-F238E27FC236}">
                <a16:creationId xmlns:a16="http://schemas.microsoft.com/office/drawing/2014/main" id="{F5913A4D-E05A-0033-E1B9-14BE8A4C8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5867400"/>
            <a:ext cx="1689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4">
            <a:extLst>
              <a:ext uri="{FF2B5EF4-FFF2-40B4-BE49-F238E27FC236}">
                <a16:creationId xmlns:a16="http://schemas.microsoft.com/office/drawing/2014/main" id="{00238CFE-D2A6-F639-0285-2CCBDC9FC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8825" y="5867400"/>
            <a:ext cx="20018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1">
            <a:extLst>
              <a:ext uri="{FF2B5EF4-FFF2-40B4-BE49-F238E27FC236}">
                <a16:creationId xmlns:a16="http://schemas.microsoft.com/office/drawing/2014/main" id="{BCA0615F-0CE0-C4C6-F396-A30664EB575C}"/>
              </a:ext>
            </a:extLst>
          </p:cNvPr>
          <p:cNvSpPr txBox="1">
            <a:spLocks noChangeArrowheads="1"/>
          </p:cNvSpPr>
          <p:nvPr/>
        </p:nvSpPr>
        <p:spPr bwMode="auto">
          <a:xfrm>
            <a:off x="1284288" y="566738"/>
            <a:ext cx="6445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Exercise… Let’s bring it home!</a:t>
            </a:r>
          </a:p>
        </p:txBody>
      </p:sp>
      <p:sp>
        <p:nvSpPr>
          <p:cNvPr id="7" name="TextBox 6">
            <a:extLst>
              <a:ext uri="{FF2B5EF4-FFF2-40B4-BE49-F238E27FC236}">
                <a16:creationId xmlns:a16="http://schemas.microsoft.com/office/drawing/2014/main" id="{44BABCD8-BCA5-7124-8116-FF74DACD4BB4}"/>
              </a:ext>
            </a:extLst>
          </p:cNvPr>
          <p:cNvSpPr txBox="1"/>
          <p:nvPr/>
        </p:nvSpPr>
        <p:spPr>
          <a:xfrm>
            <a:off x="541338" y="1393825"/>
            <a:ext cx="11109325" cy="449262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Answer these questions in your group and be prepared to share with the multitudes…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What does value mean for Rotary (why are you a Rotarian, how are we perceived?)</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What is the value proposition in my Rotary club – Local and RI?</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Does my club have a brand – and does it live up to that statement?</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Consider an amalgam of all the clubs in your group – create a value proposition and a brand statement. Be prepared to explain what that brand stands for and how your club will deliver on it. How will everything you do reinforce positive perception?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What is one thing will you take back to your club to help establish and/or build your brand?</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a:extLst>
              <a:ext uri="{FF2B5EF4-FFF2-40B4-BE49-F238E27FC236}">
                <a16:creationId xmlns:a16="http://schemas.microsoft.com/office/drawing/2014/main" id="{7FBAFA9D-1CC4-31D7-2599-96A621CF0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5867400"/>
            <a:ext cx="1689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a:extLst>
              <a:ext uri="{FF2B5EF4-FFF2-40B4-BE49-F238E27FC236}">
                <a16:creationId xmlns:a16="http://schemas.microsoft.com/office/drawing/2014/main" id="{F0D9292E-F6BA-421A-355B-D46ED3DEB4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8825" y="5867400"/>
            <a:ext cx="20018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2">
            <a:extLst>
              <a:ext uri="{FF2B5EF4-FFF2-40B4-BE49-F238E27FC236}">
                <a16:creationId xmlns:a16="http://schemas.microsoft.com/office/drawing/2014/main" id="{BE911807-2A47-4BCB-BA35-B5FA1797C7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36538"/>
            <a:ext cx="11277600"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a:extLst>
              <a:ext uri="{FF2B5EF4-FFF2-40B4-BE49-F238E27FC236}">
                <a16:creationId xmlns:a16="http://schemas.microsoft.com/office/drawing/2014/main" id="{6C8792CD-C916-ED17-4FF9-6185F0965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5867400"/>
            <a:ext cx="1689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a:extLst>
              <a:ext uri="{FF2B5EF4-FFF2-40B4-BE49-F238E27FC236}">
                <a16:creationId xmlns:a16="http://schemas.microsoft.com/office/drawing/2014/main" id="{6EBF5A25-7E0B-F0D2-DF0F-22633036A6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8825" y="5867400"/>
            <a:ext cx="20018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2">
            <a:extLst>
              <a:ext uri="{FF2B5EF4-FFF2-40B4-BE49-F238E27FC236}">
                <a16:creationId xmlns:a16="http://schemas.microsoft.com/office/drawing/2014/main" id="{1043B3CF-6AF7-F921-89C7-6F6BEC5218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36538"/>
            <a:ext cx="11277600"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1">
            <a:extLst>
              <a:ext uri="{FF2B5EF4-FFF2-40B4-BE49-F238E27FC236}">
                <a16:creationId xmlns:a16="http://schemas.microsoft.com/office/drawing/2014/main" id="{A7BB4507-B740-63E8-1318-1A2405001754}"/>
              </a:ext>
            </a:extLst>
          </p:cNvPr>
          <p:cNvSpPr txBox="1">
            <a:spLocks noChangeArrowheads="1"/>
          </p:cNvSpPr>
          <p:nvPr/>
        </p:nvSpPr>
        <p:spPr bwMode="auto">
          <a:xfrm>
            <a:off x="3219450" y="4984750"/>
            <a:ext cx="5753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224597"/>
                </a:solidFill>
                <a:effectLst/>
                <a:uLnTx/>
                <a:uFillTx/>
                <a:latin typeface="Open Sans SemiBold" pitchFamily="34" charset="0"/>
                <a:ea typeface="+mn-ea"/>
                <a:cs typeface="Open Sans SemiBold" pitchFamily="34" charset="0"/>
              </a:rPr>
              <a:t>THANK YOU!</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a:extLst>
              <a:ext uri="{FF2B5EF4-FFF2-40B4-BE49-F238E27FC236}">
                <a16:creationId xmlns:a16="http://schemas.microsoft.com/office/drawing/2014/main" id="{027F0738-5C9A-8B39-9E4C-E96A035AB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5867400"/>
            <a:ext cx="1689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a:extLst>
              <a:ext uri="{FF2B5EF4-FFF2-40B4-BE49-F238E27FC236}">
                <a16:creationId xmlns:a16="http://schemas.microsoft.com/office/drawing/2014/main" id="{7E97C04B-C848-B8B2-6971-2E599431E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8825" y="5867400"/>
            <a:ext cx="20018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a:extLst>
              <a:ext uri="{FF2B5EF4-FFF2-40B4-BE49-F238E27FC236}">
                <a16:creationId xmlns:a16="http://schemas.microsoft.com/office/drawing/2014/main" id="{09D04748-8A35-2F45-21F9-EDCD9FBC9C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36538"/>
            <a:ext cx="11277600"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id="{916D8AA2-5112-0A10-9D08-3E4D13303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5867400"/>
            <a:ext cx="1689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a:extLst>
              <a:ext uri="{FF2B5EF4-FFF2-40B4-BE49-F238E27FC236}">
                <a16:creationId xmlns:a16="http://schemas.microsoft.com/office/drawing/2014/main" id="{AC77AA73-8769-5ACE-EE34-8CADE63BE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8825" y="5867400"/>
            <a:ext cx="20018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a:extLst>
              <a:ext uri="{FF2B5EF4-FFF2-40B4-BE49-F238E27FC236}">
                <a16:creationId xmlns:a16="http://schemas.microsoft.com/office/drawing/2014/main" id="{040D6E71-1881-DE7D-96A4-863D830A62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088" y="2071688"/>
            <a:ext cx="72358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a:extLst>
              <a:ext uri="{FF2B5EF4-FFF2-40B4-BE49-F238E27FC236}">
                <a16:creationId xmlns:a16="http://schemas.microsoft.com/office/drawing/2014/main" id="{3042BEF6-C407-A24F-4033-7F2778BE3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5867400"/>
            <a:ext cx="1689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4">
            <a:extLst>
              <a:ext uri="{FF2B5EF4-FFF2-40B4-BE49-F238E27FC236}">
                <a16:creationId xmlns:a16="http://schemas.microsoft.com/office/drawing/2014/main" id="{8F288E75-A32C-368D-32E6-8654591FC9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8825" y="5867400"/>
            <a:ext cx="20018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F0E4AE3-089B-0CEE-F214-085319F452DD}"/>
              </a:ext>
            </a:extLst>
          </p:cNvPr>
          <p:cNvSpPr txBox="1"/>
          <p:nvPr/>
        </p:nvSpPr>
        <p:spPr>
          <a:xfrm>
            <a:off x="647700" y="746125"/>
            <a:ext cx="3009900" cy="6461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0" normalizeH="0" baseline="0" noProof="0" dirty="0">
                <a:ln>
                  <a:noFill/>
                </a:ln>
                <a:solidFill>
                  <a:srgbClr val="224597"/>
                </a:solidFill>
                <a:effectLst>
                  <a:outerShdw blurRad="50800" dist="38100" dir="2700000" algn="tl" rotWithShape="0">
                    <a:prstClr val="black">
                      <a:alpha val="40000"/>
                    </a:prstClr>
                  </a:outerShdw>
                </a:effectLst>
                <a:uLnTx/>
                <a:uFillTx/>
                <a:latin typeface="Open Sans SemiBold" pitchFamily="2" charset="0"/>
                <a:ea typeface="Open Sans SemiBold" pitchFamily="2" charset="0"/>
                <a:cs typeface="Open Sans SemiBold" pitchFamily="2" charset="0"/>
              </a:rPr>
              <a:t>Perception</a:t>
            </a:r>
          </a:p>
        </p:txBody>
      </p:sp>
      <p:pic>
        <p:nvPicPr>
          <p:cNvPr id="7" name="Picture 6">
            <a:extLst>
              <a:ext uri="{FF2B5EF4-FFF2-40B4-BE49-F238E27FC236}">
                <a16:creationId xmlns:a16="http://schemas.microsoft.com/office/drawing/2014/main" id="{83113A4B-5D18-0505-904E-2008E4F5A9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950" y="1392238"/>
            <a:ext cx="25654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9E2F270-7C5E-1BB2-6877-3A734A7D0763}"/>
              </a:ext>
            </a:extLst>
          </p:cNvPr>
          <p:cNvSpPr txBox="1"/>
          <p:nvPr/>
        </p:nvSpPr>
        <p:spPr>
          <a:xfrm>
            <a:off x="3946525" y="746125"/>
            <a:ext cx="4298950" cy="120015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24597"/>
                </a:solidFill>
                <a:effectLst>
                  <a:outerShdw blurRad="50800" dist="38100" dir="2700000" algn="tl" rotWithShape="0">
                    <a:prstClr val="black">
                      <a:alpha val="40000"/>
                    </a:prstClr>
                  </a:outerShdw>
                </a:effectLst>
                <a:uLnTx/>
                <a:uFillTx/>
                <a:latin typeface="Open Sans SemiBold" pitchFamily="2" charset="0"/>
                <a:ea typeface="Open Sans SemiBold" pitchFamily="2" charset="0"/>
                <a:cs typeface="Open Sans SemiBold" pitchFamily="2" charset="0"/>
              </a:rPr>
              <a:t>AN EMOTIONAL CONNECTION</a:t>
            </a:r>
          </a:p>
        </p:txBody>
      </p:sp>
      <p:pic>
        <p:nvPicPr>
          <p:cNvPr id="13" name="Picture 12">
            <a:extLst>
              <a:ext uri="{FF2B5EF4-FFF2-40B4-BE49-F238E27FC236}">
                <a16:creationId xmlns:a16="http://schemas.microsoft.com/office/drawing/2014/main" id="{C0FE3060-CE03-BBC5-476A-AF387F59C8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2800" y="1946275"/>
            <a:ext cx="29464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7DFBA221-0BB4-C833-FD82-94B790A28BE3}"/>
              </a:ext>
            </a:extLst>
          </p:cNvPr>
          <p:cNvSpPr txBox="1"/>
          <p:nvPr/>
        </p:nvSpPr>
        <p:spPr>
          <a:xfrm>
            <a:off x="8756650" y="760413"/>
            <a:ext cx="26162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24597"/>
                </a:solidFill>
                <a:effectLst>
                  <a:outerShdw blurRad="50800" dist="38100" dir="2700000" algn="tl" rotWithShape="0">
                    <a:prstClr val="black">
                      <a:alpha val="40000"/>
                    </a:prstClr>
                  </a:outerShdw>
                </a:effectLst>
                <a:uLnTx/>
                <a:uFillTx/>
                <a:latin typeface="Open Sans SemiBold" pitchFamily="2" charset="0"/>
                <a:ea typeface="Open Sans SemiBold" pitchFamily="2" charset="0"/>
                <a:cs typeface="Open Sans SemiBold" pitchFamily="2" charset="0"/>
              </a:rPr>
              <a:t>A PROMISE</a:t>
            </a:r>
          </a:p>
        </p:txBody>
      </p:sp>
      <p:pic>
        <p:nvPicPr>
          <p:cNvPr id="15" name="Picture 14">
            <a:extLst>
              <a:ext uri="{FF2B5EF4-FFF2-40B4-BE49-F238E27FC236}">
                <a16:creationId xmlns:a16="http://schemas.microsoft.com/office/drawing/2014/main" id="{F028825E-9B2D-EBA7-C125-4BE6040F6F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6650" y="1406525"/>
            <a:ext cx="27813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6491C4BA-2095-6B7C-583B-48490CDDCD79}"/>
              </a:ext>
            </a:extLst>
          </p:cNvPr>
          <p:cNvSpPr txBox="1"/>
          <p:nvPr/>
        </p:nvSpPr>
        <p:spPr>
          <a:xfrm>
            <a:off x="1912938" y="3868738"/>
            <a:ext cx="4881562"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24597"/>
                </a:solidFill>
                <a:effectLst>
                  <a:outerShdw blurRad="50800" dist="38100" dir="2700000" algn="tl" rotWithShape="0">
                    <a:prstClr val="black">
                      <a:alpha val="40000"/>
                    </a:prstClr>
                  </a:outerShdw>
                </a:effectLst>
                <a:uLnTx/>
                <a:uFillTx/>
                <a:latin typeface="Open Sans SemiBold" pitchFamily="2" charset="0"/>
                <a:ea typeface="Open Sans SemiBold" pitchFamily="2" charset="0"/>
                <a:cs typeface="Open Sans SemiBold" pitchFamily="2" charset="0"/>
              </a:rPr>
              <a:t>A DISTINCT CONCEPT</a:t>
            </a:r>
          </a:p>
        </p:txBody>
      </p:sp>
      <p:pic>
        <p:nvPicPr>
          <p:cNvPr id="17" name="Picture 16">
            <a:extLst>
              <a:ext uri="{FF2B5EF4-FFF2-40B4-BE49-F238E27FC236}">
                <a16:creationId xmlns:a16="http://schemas.microsoft.com/office/drawing/2014/main" id="{4466E0D5-70D5-0D37-D3BF-3E378F8AEE08}"/>
              </a:ext>
            </a:extLst>
          </p:cNvPr>
          <p:cNvPicPr>
            <a:picLocks noChangeAspect="1"/>
          </p:cNvPicPr>
          <p:nvPr/>
        </p:nvPicPr>
        <p:blipFill>
          <a:blip r:embed="rId8">
            <a:duotone>
              <a:schemeClr val="accent3">
                <a:shade val="45000"/>
                <a:satMod val="135000"/>
              </a:schemeClr>
              <a:prstClr val="white"/>
            </a:duotone>
          </a:blip>
          <a:stretch>
            <a:fillRect/>
          </a:stretch>
        </p:blipFill>
        <p:spPr>
          <a:xfrm>
            <a:off x="2641990" y="4514855"/>
            <a:ext cx="2870200" cy="1778000"/>
          </a:xfrm>
          <a:prstGeom prst="rect">
            <a:avLst/>
          </a:prstGeom>
        </p:spPr>
      </p:pic>
      <p:sp>
        <p:nvSpPr>
          <p:cNvPr id="18" name="TextBox 17">
            <a:extLst>
              <a:ext uri="{FF2B5EF4-FFF2-40B4-BE49-F238E27FC236}">
                <a16:creationId xmlns:a16="http://schemas.microsoft.com/office/drawing/2014/main" id="{56C10121-5E0E-0C88-4BA4-B98A35FF9880}"/>
              </a:ext>
            </a:extLst>
          </p:cNvPr>
          <p:cNvSpPr txBox="1"/>
          <p:nvPr/>
        </p:nvSpPr>
        <p:spPr>
          <a:xfrm>
            <a:off x="7837488" y="3167063"/>
            <a:ext cx="4014787" cy="120015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24597"/>
                </a:solidFill>
                <a:effectLst>
                  <a:outerShdw blurRad="50800" dist="38100" dir="2700000" algn="tl" rotWithShape="0">
                    <a:prstClr val="black">
                      <a:alpha val="40000"/>
                    </a:prstClr>
                  </a:outerShdw>
                </a:effectLst>
                <a:uLnTx/>
                <a:uFillTx/>
                <a:latin typeface="Open Sans SemiBold" pitchFamily="2" charset="0"/>
                <a:ea typeface="Open Sans SemiBold" pitchFamily="2" charset="0"/>
                <a:cs typeface="Open Sans SemiBold" pitchFamily="2" charset="0"/>
              </a:rPr>
              <a:t>A RECOGNIZABLE LOGO</a:t>
            </a:r>
          </a:p>
        </p:txBody>
      </p:sp>
      <p:sp>
        <p:nvSpPr>
          <p:cNvPr id="21" name="TextBox 20">
            <a:extLst>
              <a:ext uri="{FF2B5EF4-FFF2-40B4-BE49-F238E27FC236}">
                <a16:creationId xmlns:a16="http://schemas.microsoft.com/office/drawing/2014/main" id="{6BA43FA4-B732-0241-6359-09C2A7455D78}"/>
              </a:ext>
            </a:extLst>
          </p:cNvPr>
          <p:cNvSpPr txBox="1">
            <a:spLocks noChangeArrowheads="1"/>
          </p:cNvSpPr>
          <p:nvPr/>
        </p:nvSpPr>
        <p:spPr bwMode="auto">
          <a:xfrm>
            <a:off x="7205663" y="4367213"/>
            <a:ext cx="488156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ts val="3238"/>
              </a:lnSpc>
              <a:spcBef>
                <a:spcPct val="0"/>
              </a:spcBef>
              <a:spcAft>
                <a:spcPct val="0"/>
              </a:spcAft>
              <a:buClrTx/>
              <a:buSzTx/>
              <a:buFontTx/>
              <a:buNone/>
              <a:tabLst/>
              <a:defRPr/>
            </a:pPr>
            <a:r>
              <a:rPr kumimoji="0" lang="en-US" altLang="en-US" sz="2200" b="1" i="0" u="none" strike="noStrike" kern="1200" cap="none" spc="0" normalizeH="0" baseline="0" noProof="0">
                <a:ln>
                  <a:noFill/>
                </a:ln>
                <a:solidFill>
                  <a:srgbClr val="7F7F7F"/>
                </a:solidFill>
                <a:effectLst/>
                <a:uLnTx/>
                <a:uFillTx/>
                <a:latin typeface="Lucida Sans" panose="020B0602030504020204" pitchFamily="34" charset="0"/>
                <a:ea typeface="+mn-ea"/>
                <a:cs typeface="Open Sans SemiBold" pitchFamily="34" charset="0"/>
              </a:rPr>
              <a:t>Used consistently and</a:t>
            </a:r>
          </a:p>
          <a:p>
            <a:pPr marL="0" marR="0" lvl="0" indent="0" algn="ctr" defTabSz="914400" rtl="0" eaLnBrk="1" fontAlgn="base" latinLnBrk="0" hangingPunct="1">
              <a:lnSpc>
                <a:spcPts val="3238"/>
              </a:lnSpc>
              <a:spcBef>
                <a:spcPct val="0"/>
              </a:spcBef>
              <a:spcAft>
                <a:spcPct val="0"/>
              </a:spcAft>
              <a:buClrTx/>
              <a:buSzTx/>
              <a:buFontTx/>
              <a:buNone/>
              <a:tabLst/>
              <a:defRPr/>
            </a:pPr>
            <a:r>
              <a:rPr kumimoji="0" lang="en-US" altLang="en-US" sz="2200" b="1" i="0" u="none" strike="noStrike" kern="1200" cap="none" spc="0" normalizeH="0" baseline="0" noProof="0">
                <a:ln>
                  <a:noFill/>
                </a:ln>
                <a:solidFill>
                  <a:srgbClr val="7F7F7F"/>
                </a:solidFill>
                <a:effectLst/>
                <a:uLnTx/>
                <a:uFillTx/>
                <a:latin typeface="Lucida Sans" panose="020B0602030504020204" pitchFamily="34" charset="0"/>
                <a:ea typeface="+mn-ea"/>
                <a:cs typeface="Open Sans SemiBold" pitchFamily="34" charset="0"/>
              </a:rPr>
              <a:t>repeatedly, it provides instant recognition and understanding.</a:t>
            </a:r>
          </a:p>
        </p:txBody>
      </p:sp>
      <p:sp>
        <p:nvSpPr>
          <p:cNvPr id="22" name="TextBox 21">
            <a:extLst>
              <a:ext uri="{FF2B5EF4-FFF2-40B4-BE49-F238E27FC236}">
                <a16:creationId xmlns:a16="http://schemas.microsoft.com/office/drawing/2014/main" id="{595BE742-8606-0694-34EE-4CE6D861D83C}"/>
              </a:ext>
            </a:extLst>
          </p:cNvPr>
          <p:cNvSpPr txBox="1"/>
          <p:nvPr/>
        </p:nvSpPr>
        <p:spPr>
          <a:xfrm>
            <a:off x="5637213" y="1946275"/>
            <a:ext cx="44450" cy="368300"/>
          </a:xfrm>
          <a:prstGeom prst="rect">
            <a:avLst/>
          </a:prstGeom>
          <a:solidFill>
            <a:schemeClr val="bg1"/>
          </a:solid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100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100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10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10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100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100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100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id="{88B210D2-EEE3-82E5-6D4D-C32F2CA78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5867400"/>
            <a:ext cx="1689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a:extLst>
              <a:ext uri="{FF2B5EF4-FFF2-40B4-BE49-F238E27FC236}">
                <a16:creationId xmlns:a16="http://schemas.microsoft.com/office/drawing/2014/main" id="{94FE1926-2D95-52E9-A9BF-7DB2FF6D30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8825" y="5867400"/>
            <a:ext cx="20018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A3D9E29-50A2-9EAA-71EF-F734188B8DBB}"/>
              </a:ext>
            </a:extLst>
          </p:cNvPr>
          <p:cNvSpPr txBox="1"/>
          <p:nvPr/>
        </p:nvSpPr>
        <p:spPr>
          <a:xfrm>
            <a:off x="647700" y="746125"/>
            <a:ext cx="3009900" cy="6461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0" normalizeH="0" baseline="0" noProof="0" dirty="0">
                <a:ln>
                  <a:noFill/>
                </a:ln>
                <a:solidFill>
                  <a:srgbClr val="224597"/>
                </a:solidFill>
                <a:effectLst>
                  <a:outerShdw blurRad="50800" dist="38100" dir="2700000" algn="tl" rotWithShape="0">
                    <a:prstClr val="black">
                      <a:alpha val="40000"/>
                    </a:prstClr>
                  </a:outerShdw>
                </a:effectLst>
                <a:uLnTx/>
                <a:uFillTx/>
                <a:latin typeface="Open Sans SemiBold" pitchFamily="2" charset="0"/>
                <a:ea typeface="Open Sans SemiBold" pitchFamily="2" charset="0"/>
                <a:cs typeface="Open Sans SemiBold" pitchFamily="2" charset="0"/>
              </a:rPr>
              <a:t>Perception</a:t>
            </a:r>
          </a:p>
        </p:txBody>
      </p:sp>
      <p:sp>
        <p:nvSpPr>
          <p:cNvPr id="8" name="TextBox 7">
            <a:extLst>
              <a:ext uri="{FF2B5EF4-FFF2-40B4-BE49-F238E27FC236}">
                <a16:creationId xmlns:a16="http://schemas.microsoft.com/office/drawing/2014/main" id="{66B32962-52EC-1E20-D3FC-0B4C22BCF906}"/>
              </a:ext>
            </a:extLst>
          </p:cNvPr>
          <p:cNvSpPr txBox="1"/>
          <p:nvPr/>
        </p:nvSpPr>
        <p:spPr>
          <a:xfrm>
            <a:off x="3946525" y="746125"/>
            <a:ext cx="4298950" cy="120015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24597"/>
                </a:solidFill>
                <a:effectLst>
                  <a:outerShdw blurRad="50800" dist="38100" dir="2700000" algn="tl" rotWithShape="0">
                    <a:prstClr val="black">
                      <a:alpha val="40000"/>
                    </a:prstClr>
                  </a:outerShdw>
                </a:effectLst>
                <a:uLnTx/>
                <a:uFillTx/>
                <a:latin typeface="Open Sans SemiBold" pitchFamily="2" charset="0"/>
                <a:ea typeface="Open Sans SemiBold" pitchFamily="2" charset="0"/>
                <a:cs typeface="Open Sans SemiBold" pitchFamily="2" charset="0"/>
              </a:rPr>
              <a:t>AN EMOTIONAL CONNECTION</a:t>
            </a:r>
          </a:p>
        </p:txBody>
      </p:sp>
      <p:sp>
        <p:nvSpPr>
          <p:cNvPr id="14" name="TextBox 13">
            <a:extLst>
              <a:ext uri="{FF2B5EF4-FFF2-40B4-BE49-F238E27FC236}">
                <a16:creationId xmlns:a16="http://schemas.microsoft.com/office/drawing/2014/main" id="{E8D50AAD-04F5-1DB0-6A28-F40BA65CEE54}"/>
              </a:ext>
            </a:extLst>
          </p:cNvPr>
          <p:cNvSpPr txBox="1"/>
          <p:nvPr/>
        </p:nvSpPr>
        <p:spPr>
          <a:xfrm>
            <a:off x="8756650" y="760413"/>
            <a:ext cx="2616200"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24597"/>
                </a:solidFill>
                <a:effectLst>
                  <a:outerShdw blurRad="50800" dist="38100" dir="2700000" algn="tl" rotWithShape="0">
                    <a:prstClr val="black">
                      <a:alpha val="40000"/>
                    </a:prstClr>
                  </a:outerShdw>
                </a:effectLst>
                <a:uLnTx/>
                <a:uFillTx/>
                <a:latin typeface="Open Sans SemiBold" pitchFamily="2" charset="0"/>
                <a:ea typeface="Open Sans SemiBold" pitchFamily="2" charset="0"/>
                <a:cs typeface="Open Sans SemiBold" pitchFamily="2" charset="0"/>
              </a:rPr>
              <a:t>A PROMISE</a:t>
            </a:r>
          </a:p>
        </p:txBody>
      </p:sp>
      <p:sp>
        <p:nvSpPr>
          <p:cNvPr id="16" name="TextBox 15">
            <a:extLst>
              <a:ext uri="{FF2B5EF4-FFF2-40B4-BE49-F238E27FC236}">
                <a16:creationId xmlns:a16="http://schemas.microsoft.com/office/drawing/2014/main" id="{B211F3A9-87BD-A231-ADC5-7B3455E56C7E}"/>
              </a:ext>
            </a:extLst>
          </p:cNvPr>
          <p:cNvSpPr txBox="1"/>
          <p:nvPr/>
        </p:nvSpPr>
        <p:spPr>
          <a:xfrm>
            <a:off x="1912938" y="3868738"/>
            <a:ext cx="4881562"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24597"/>
                </a:solidFill>
                <a:effectLst>
                  <a:outerShdw blurRad="50800" dist="38100" dir="2700000" algn="tl" rotWithShape="0">
                    <a:prstClr val="black">
                      <a:alpha val="40000"/>
                    </a:prstClr>
                  </a:outerShdw>
                </a:effectLst>
                <a:uLnTx/>
                <a:uFillTx/>
                <a:latin typeface="Open Sans SemiBold" pitchFamily="2" charset="0"/>
                <a:ea typeface="Open Sans SemiBold" pitchFamily="2" charset="0"/>
                <a:cs typeface="Open Sans SemiBold" pitchFamily="2" charset="0"/>
              </a:rPr>
              <a:t>A DISTINCT CONCEPT</a:t>
            </a:r>
          </a:p>
        </p:txBody>
      </p:sp>
      <p:sp>
        <p:nvSpPr>
          <p:cNvPr id="18" name="TextBox 17">
            <a:extLst>
              <a:ext uri="{FF2B5EF4-FFF2-40B4-BE49-F238E27FC236}">
                <a16:creationId xmlns:a16="http://schemas.microsoft.com/office/drawing/2014/main" id="{E791C983-5838-88CA-F25C-337B907ADAF5}"/>
              </a:ext>
            </a:extLst>
          </p:cNvPr>
          <p:cNvSpPr txBox="1"/>
          <p:nvPr/>
        </p:nvSpPr>
        <p:spPr>
          <a:xfrm>
            <a:off x="7837488" y="3340100"/>
            <a:ext cx="4014787" cy="120173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24597"/>
                </a:solidFill>
                <a:effectLst>
                  <a:outerShdw blurRad="50800" dist="38100" dir="2700000" algn="tl" rotWithShape="0">
                    <a:prstClr val="black">
                      <a:alpha val="40000"/>
                    </a:prstClr>
                  </a:outerShdw>
                </a:effectLst>
                <a:uLnTx/>
                <a:uFillTx/>
                <a:latin typeface="Open Sans SemiBold" pitchFamily="2" charset="0"/>
                <a:ea typeface="Open Sans SemiBold" pitchFamily="2" charset="0"/>
                <a:cs typeface="Open Sans SemiBold" pitchFamily="2" charset="0"/>
              </a:rPr>
              <a:t>A RECOGNIZABLE LOGO</a:t>
            </a:r>
          </a:p>
        </p:txBody>
      </p:sp>
      <p:sp>
        <p:nvSpPr>
          <p:cNvPr id="22" name="TextBox 21">
            <a:extLst>
              <a:ext uri="{FF2B5EF4-FFF2-40B4-BE49-F238E27FC236}">
                <a16:creationId xmlns:a16="http://schemas.microsoft.com/office/drawing/2014/main" id="{E461D5B4-4A2F-3E86-13F4-F65B3F29C773}"/>
              </a:ext>
            </a:extLst>
          </p:cNvPr>
          <p:cNvSpPr txBox="1"/>
          <p:nvPr/>
        </p:nvSpPr>
        <p:spPr>
          <a:xfrm>
            <a:off x="5637213" y="1946275"/>
            <a:ext cx="44450" cy="368300"/>
          </a:xfrm>
          <a:prstGeom prst="rect">
            <a:avLst/>
          </a:prstGeom>
          <a:solidFill>
            <a:schemeClr val="bg1"/>
          </a:solid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F3BDDBA2-E136-C39F-4672-A2F6174AA74A}"/>
              </a:ext>
            </a:extLst>
          </p:cNvPr>
          <p:cNvSpPr txBox="1"/>
          <p:nvPr/>
        </p:nvSpPr>
        <p:spPr>
          <a:xfrm>
            <a:off x="3587750" y="100013"/>
            <a:ext cx="4189413"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24597"/>
                </a:solidFill>
                <a:effectLst>
                  <a:outerShdw blurRad="50800" dist="38100" dir="2700000" algn="tl" rotWithShape="0">
                    <a:prstClr val="black">
                      <a:alpha val="40000"/>
                    </a:prstClr>
                  </a:outerShdw>
                </a:effectLst>
                <a:uLnTx/>
                <a:uFillTx/>
                <a:latin typeface="Open Sans SemiBold" pitchFamily="2" charset="0"/>
                <a:ea typeface="Open Sans SemiBold" pitchFamily="2" charset="0"/>
                <a:cs typeface="Open Sans SemiBold" pitchFamily="2" charset="0"/>
              </a:rPr>
              <a:t>ROTARY’S BRAND</a:t>
            </a:r>
          </a:p>
        </p:txBody>
      </p:sp>
      <p:sp>
        <p:nvSpPr>
          <p:cNvPr id="9" name="TextBox 8">
            <a:extLst>
              <a:ext uri="{FF2B5EF4-FFF2-40B4-BE49-F238E27FC236}">
                <a16:creationId xmlns:a16="http://schemas.microsoft.com/office/drawing/2014/main" id="{A2F12376-7ED3-D4B8-4795-1CF8195408A3}"/>
              </a:ext>
            </a:extLst>
          </p:cNvPr>
          <p:cNvSpPr txBox="1">
            <a:spLocks noChangeArrowheads="1"/>
          </p:cNvSpPr>
          <p:nvPr/>
        </p:nvSpPr>
        <p:spPr bwMode="auto">
          <a:xfrm>
            <a:off x="620713" y="1335088"/>
            <a:ext cx="32210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ts val="3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Rotary is an organization committed to using our connections, experience and skills to work together to create lasting change.</a:t>
            </a:r>
          </a:p>
        </p:txBody>
      </p:sp>
      <p:sp>
        <p:nvSpPr>
          <p:cNvPr id="10" name="TextBox 9">
            <a:extLst>
              <a:ext uri="{FF2B5EF4-FFF2-40B4-BE49-F238E27FC236}">
                <a16:creationId xmlns:a16="http://schemas.microsoft.com/office/drawing/2014/main" id="{1DDE04F0-AB8D-99EB-925E-0770BF814649}"/>
              </a:ext>
            </a:extLst>
          </p:cNvPr>
          <p:cNvSpPr txBox="1">
            <a:spLocks noChangeArrowheads="1"/>
          </p:cNvSpPr>
          <p:nvPr/>
        </p:nvSpPr>
        <p:spPr bwMode="auto">
          <a:xfrm>
            <a:off x="4033838" y="1852613"/>
            <a:ext cx="432911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ts val="3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Rotary and Rotaract clubs work with their communities to develop trust and create bonds so that people want to join, donate, volunteer or work with us.</a:t>
            </a:r>
          </a:p>
        </p:txBody>
      </p:sp>
      <p:sp>
        <p:nvSpPr>
          <p:cNvPr id="11" name="TextBox 10">
            <a:extLst>
              <a:ext uri="{FF2B5EF4-FFF2-40B4-BE49-F238E27FC236}">
                <a16:creationId xmlns:a16="http://schemas.microsoft.com/office/drawing/2014/main" id="{46EE6416-7570-97CC-973C-F7E89E172628}"/>
              </a:ext>
            </a:extLst>
          </p:cNvPr>
          <p:cNvSpPr txBox="1">
            <a:spLocks noChangeArrowheads="1"/>
          </p:cNvSpPr>
          <p:nvPr/>
        </p:nvSpPr>
        <p:spPr bwMode="auto">
          <a:xfrm>
            <a:off x="8251825" y="1296988"/>
            <a:ext cx="364807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ts val="3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Rotary joins leaders from all continents, cultures to exchange ideas and take action to. create lasting change in our communities.</a:t>
            </a:r>
          </a:p>
        </p:txBody>
      </p:sp>
      <p:sp>
        <p:nvSpPr>
          <p:cNvPr id="12" name="TextBox 11">
            <a:extLst>
              <a:ext uri="{FF2B5EF4-FFF2-40B4-BE49-F238E27FC236}">
                <a16:creationId xmlns:a16="http://schemas.microsoft.com/office/drawing/2014/main" id="{E60C7AD8-10BC-F143-32A6-4631B368BB73}"/>
              </a:ext>
            </a:extLst>
          </p:cNvPr>
          <p:cNvSpPr txBox="1"/>
          <p:nvPr/>
        </p:nvSpPr>
        <p:spPr>
          <a:xfrm>
            <a:off x="2432050" y="4413250"/>
            <a:ext cx="3967163" cy="1908175"/>
          </a:xfrm>
          <a:prstGeom prst="rect">
            <a:avLst/>
          </a:prstGeom>
          <a:noFill/>
        </p:spPr>
        <p:txBody>
          <a:bodyPr>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Rotary uses the diverse perspectives of our 1.4 million members to solve the world’s most challenging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9" name="TextBox 18">
            <a:extLst>
              <a:ext uri="{FF2B5EF4-FFF2-40B4-BE49-F238E27FC236}">
                <a16:creationId xmlns:a16="http://schemas.microsoft.com/office/drawing/2014/main" id="{95E41359-8B89-F13F-D22A-390B670CD552}"/>
              </a:ext>
            </a:extLst>
          </p:cNvPr>
          <p:cNvSpPr txBox="1">
            <a:spLocks noChangeArrowheads="1"/>
          </p:cNvSpPr>
          <p:nvPr/>
        </p:nvSpPr>
        <p:spPr bwMode="auto">
          <a:xfrm>
            <a:off x="7777163" y="4322763"/>
            <a:ext cx="4230687"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ts val="3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People become aware of who we are and what we do when clubs consistently and correctly use </a:t>
            </a:r>
          </a:p>
          <a:p>
            <a:pPr marL="0" marR="0" lvl="0" indent="0" algn="l" defTabSz="914400" rtl="0" eaLnBrk="1" fontAlgn="base" latinLnBrk="0" hangingPunct="1">
              <a:lnSpc>
                <a:spcPts val="3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our logos and templates.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10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10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100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100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100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P spid="16" grpId="0"/>
      <p:bldP spid="18" grpId="0"/>
      <p:bldP spid="9" grpId="0"/>
      <p:bldP spid="10" grpId="0"/>
      <p:bldP spid="11" grpId="0"/>
      <p:bldP spid="12"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a:extLst>
              <a:ext uri="{FF2B5EF4-FFF2-40B4-BE49-F238E27FC236}">
                <a16:creationId xmlns:a16="http://schemas.microsoft.com/office/drawing/2014/main" id="{5EAAA602-331F-7D7F-EC4F-A52CB68D2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5867400"/>
            <a:ext cx="1689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a:extLst>
              <a:ext uri="{FF2B5EF4-FFF2-40B4-BE49-F238E27FC236}">
                <a16:creationId xmlns:a16="http://schemas.microsoft.com/office/drawing/2014/main" id="{28508F5B-A608-40D5-4AA1-6D6F34F9EE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8825" y="5867400"/>
            <a:ext cx="20018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a:extLst>
              <a:ext uri="{FF2B5EF4-FFF2-40B4-BE49-F238E27FC236}">
                <a16:creationId xmlns:a16="http://schemas.microsoft.com/office/drawing/2014/main" id="{2C31F098-8EBC-A825-CD5E-4AB68E068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088" y="2071688"/>
            <a:ext cx="72358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id="{25709E6E-701F-7FF0-C131-98C736458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5867400"/>
            <a:ext cx="1689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4">
            <a:extLst>
              <a:ext uri="{FF2B5EF4-FFF2-40B4-BE49-F238E27FC236}">
                <a16:creationId xmlns:a16="http://schemas.microsoft.com/office/drawing/2014/main" id="{4F85C1CC-7599-A52C-4D6A-A4325FABF0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8825" y="5867400"/>
            <a:ext cx="20018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a:extLst>
              <a:ext uri="{FF2B5EF4-FFF2-40B4-BE49-F238E27FC236}">
                <a16:creationId xmlns:a16="http://schemas.microsoft.com/office/drawing/2014/main" id="{022E096C-972C-802B-9731-A8054F459C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088" y="236538"/>
            <a:ext cx="7235825"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FF73837-4BA4-226D-3D46-4A1452C15476}"/>
              </a:ext>
            </a:extLst>
          </p:cNvPr>
          <p:cNvSpPr txBox="1">
            <a:spLocks noChangeArrowheads="1"/>
          </p:cNvSpPr>
          <p:nvPr/>
        </p:nvSpPr>
        <p:spPr bwMode="auto">
          <a:xfrm>
            <a:off x="957263" y="2949575"/>
            <a:ext cx="102774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en-US" sz="28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It expands peoples’ understanding of what Rotary does.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en-US" sz="28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It increases membership, partnerships, volunteers and donors.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en-US" sz="28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It helps Rotary get noticed.</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en-US" sz="28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It inspires current members.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en-US" sz="28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It helps Rotary expand our reach.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0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0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5F3A693A-28E9-5673-5507-E8CB06BDB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5867400"/>
            <a:ext cx="1689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4">
            <a:extLst>
              <a:ext uri="{FF2B5EF4-FFF2-40B4-BE49-F238E27FC236}">
                <a16:creationId xmlns:a16="http://schemas.microsoft.com/office/drawing/2014/main" id="{E1086BBE-F700-195A-4AC3-BA06706FAD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8825" y="5867400"/>
            <a:ext cx="20018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a:extLst>
              <a:ext uri="{FF2B5EF4-FFF2-40B4-BE49-F238E27FC236}">
                <a16:creationId xmlns:a16="http://schemas.microsoft.com/office/drawing/2014/main" id="{6235DE58-6B28-43D9-ECEE-7CF5488994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088" y="236538"/>
            <a:ext cx="7235825"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5">
            <a:extLst>
              <a:ext uri="{FF2B5EF4-FFF2-40B4-BE49-F238E27FC236}">
                <a16:creationId xmlns:a16="http://schemas.microsoft.com/office/drawing/2014/main" id="{D5B0C335-0061-2036-6AE3-040721BF630E}"/>
              </a:ext>
            </a:extLst>
          </p:cNvPr>
          <p:cNvSpPr txBox="1">
            <a:spLocks noChangeArrowheads="1"/>
          </p:cNvSpPr>
          <p:nvPr/>
        </p:nvSpPr>
        <p:spPr bwMode="auto">
          <a:xfrm>
            <a:off x="1447800" y="3584575"/>
            <a:ext cx="929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How you can strengthen Rotary's brand…</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a:extLst>
              <a:ext uri="{FF2B5EF4-FFF2-40B4-BE49-F238E27FC236}">
                <a16:creationId xmlns:a16="http://schemas.microsoft.com/office/drawing/2014/main" id="{B5BBFBEF-66FE-B980-2B50-6BD43E822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5867400"/>
            <a:ext cx="1689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4">
            <a:extLst>
              <a:ext uri="{FF2B5EF4-FFF2-40B4-BE49-F238E27FC236}">
                <a16:creationId xmlns:a16="http://schemas.microsoft.com/office/drawing/2014/main" id="{0226D5E1-8618-9788-4000-23C021154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8825" y="5867400"/>
            <a:ext cx="20018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a:extLst>
              <a:ext uri="{FF2B5EF4-FFF2-40B4-BE49-F238E27FC236}">
                <a16:creationId xmlns:a16="http://schemas.microsoft.com/office/drawing/2014/main" id="{51187680-3B40-EB77-B775-9A13D0A22F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088" y="236538"/>
            <a:ext cx="7235825"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80ED16F-2931-C23A-6B73-416B742040B0}"/>
              </a:ext>
            </a:extLst>
          </p:cNvPr>
          <p:cNvSpPr txBox="1"/>
          <p:nvPr/>
        </p:nvSpPr>
        <p:spPr>
          <a:xfrm>
            <a:off x="541338" y="2743200"/>
            <a:ext cx="11109325" cy="28622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 few thoughts to consider…</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Your should be able to communicate your brand easily and consistently.</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Can you tell someone what your brand stands for?</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Before anything else make them aware. Be first, or be better.</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Plan for your “customer’s” understanding and fulfillment of ROI.</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How do you repeat your brand experience and build value.</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Can you repair a damaged brand?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500"/>
                                        <p:tgtEl>
                                          <p:spTgt spid="6">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ssolv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1671</Words>
  <Application>Microsoft Office PowerPoint</Application>
  <PresentationFormat>Widescreen</PresentationFormat>
  <Paragraphs>128</Paragraphs>
  <Slides>17</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Calibri</vt:lpstr>
      <vt:lpstr>Calibri Light</vt:lpstr>
      <vt:lpstr>Franklin Gothic Book</vt:lpstr>
      <vt:lpstr>Franklin Gothic Medium</vt:lpstr>
      <vt:lpstr>Lucida Sans</vt:lpstr>
      <vt:lpstr>Open Sans</vt:lpstr>
      <vt:lpstr>Open Sans SemiBold</vt:lpstr>
      <vt:lpstr>var(--font-family-body)</vt:lpstr>
      <vt:lpstr>Wingdings</vt:lpstr>
      <vt:lpstr>5_Office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Dawkins</dc:creator>
  <cp:lastModifiedBy>Hugh Dawkins</cp:lastModifiedBy>
  <cp:revision>1</cp:revision>
  <dcterms:created xsi:type="dcterms:W3CDTF">2023-03-09T11:21:18Z</dcterms:created>
  <dcterms:modified xsi:type="dcterms:W3CDTF">2023-03-09T11:22:33Z</dcterms:modified>
</cp:coreProperties>
</file>